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0691813" cy="7559675"/>
  <p:notesSz cx="6797675" cy="9929813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Source Han Sans" charset="0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Source Han Sans" charset="0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Source Han Sans" charset="0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Source Han Sans" charset="0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Source Han Sans" charset="0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Source Han Sans" charset="0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Source Han Sans" charset="0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Source Han Sans" charset="0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Source Han Sans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1" userDrawn="1">
          <p15:clr>
            <a:srgbClr val="A4A3A4"/>
          </p15:clr>
        </p15:guide>
        <p15:guide id="2" pos="2161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nfo | Fernküche Forster" initials="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72BF4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182" y="12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1"/>
        <p:guide pos="216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1">
            <a:extLst>
              <a:ext uri="{FF2B5EF4-FFF2-40B4-BE49-F238E27FC236}">
                <a16:creationId xmlns:a16="http://schemas.microsoft.com/office/drawing/2014/main" id="{0150D152-5B25-A07E-7445-9EF662EE25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797675" cy="992981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1441" tIns="45721" rIns="91441" bIns="45721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DE"/>
          </a:p>
        </p:txBody>
      </p:sp>
      <p:sp>
        <p:nvSpPr>
          <p:cNvPr id="2051" name="Rectangle 2">
            <a:extLst>
              <a:ext uri="{FF2B5EF4-FFF2-40B4-BE49-F238E27FC236}">
                <a16:creationId xmlns:a16="http://schemas.microsoft.com/office/drawing/2014/main" id="{F89D1E0F-07D9-7FEA-BCB6-BE03B2FC5220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768350" y="755650"/>
            <a:ext cx="5259388" cy="3719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81F3DA95-E52A-AF8A-7EB1-414F94DCC13D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679450" y="4716383"/>
            <a:ext cx="5437188" cy="4467066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altLang="de-DE" noProof="0"/>
          </a:p>
        </p:txBody>
      </p:sp>
      <p:sp>
        <p:nvSpPr>
          <p:cNvPr id="2053" name="Text Box 4">
            <a:extLst>
              <a:ext uri="{FF2B5EF4-FFF2-40B4-BE49-F238E27FC236}">
                <a16:creationId xmlns:a16="http://schemas.microsoft.com/office/drawing/2014/main" id="{C67D25C4-3E58-3355-D289-A14CC68FDD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" y="0"/>
            <a:ext cx="2949575" cy="4954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1441" tIns="45721" rIns="91441" bIns="45721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DE"/>
          </a:p>
        </p:txBody>
      </p:sp>
      <p:sp>
        <p:nvSpPr>
          <p:cNvPr id="2054" name="Text Box 5">
            <a:extLst>
              <a:ext uri="{FF2B5EF4-FFF2-40B4-BE49-F238E27FC236}">
                <a16:creationId xmlns:a16="http://schemas.microsoft.com/office/drawing/2014/main" id="{D23DF7EB-66A6-5495-F64D-B271ABFA68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48101" y="0"/>
            <a:ext cx="2949575" cy="4954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1441" tIns="45721" rIns="91441" bIns="45721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DE"/>
          </a:p>
        </p:txBody>
      </p:sp>
      <p:sp>
        <p:nvSpPr>
          <p:cNvPr id="2055" name="Text Box 6">
            <a:extLst>
              <a:ext uri="{FF2B5EF4-FFF2-40B4-BE49-F238E27FC236}">
                <a16:creationId xmlns:a16="http://schemas.microsoft.com/office/drawing/2014/main" id="{FA2D3707-B3CA-D6EC-FB31-62441B73A1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" y="9434355"/>
            <a:ext cx="2949575" cy="4954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1441" tIns="45721" rIns="91441" bIns="45721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DE"/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0BF8E9F4-3A98-CCF1-BDA3-739AE67A5778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3848100" y="9434355"/>
            <a:ext cx="2947988" cy="49387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>
              <a:lnSpc>
                <a:spcPct val="93000"/>
              </a:lnSpc>
              <a:buClrTx/>
              <a:buSzPct val="100000"/>
              <a:buFontTx/>
              <a:buNone/>
              <a:tabLst>
                <a:tab pos="0" algn="l"/>
                <a:tab pos="409580" algn="l"/>
                <a:tab pos="820748" algn="l"/>
                <a:tab pos="1233502" algn="l"/>
                <a:tab pos="1644668" algn="l"/>
                <a:tab pos="2057424" algn="l"/>
                <a:tab pos="2468592" algn="l"/>
                <a:tab pos="2879758" algn="l"/>
                <a:tab pos="3143287" algn="l"/>
                <a:tab pos="3592554" algn="l"/>
                <a:tab pos="4041819" algn="l"/>
                <a:tab pos="4491089" algn="l"/>
                <a:tab pos="4940357" algn="l"/>
                <a:tab pos="5389625" algn="l"/>
                <a:tab pos="5838893" algn="l"/>
                <a:tab pos="6288161" algn="l"/>
                <a:tab pos="6737428" algn="l"/>
                <a:tab pos="7186697" algn="l"/>
                <a:tab pos="7635964" algn="l"/>
                <a:tab pos="8085231" algn="l"/>
                <a:tab pos="8534497" algn="l"/>
                <a:tab pos="8983766" algn="l"/>
                <a:tab pos="9433035" algn="l"/>
                <a:tab pos="9882302" algn="l"/>
                <a:tab pos="10331570" algn="l"/>
                <a:tab pos="10780838" algn="l"/>
              </a:tabLst>
              <a:defRPr sz="1300">
                <a:solidFill>
                  <a:srgbClr val="000000"/>
                </a:solidFill>
                <a:latin typeface="Times New Roman" panose="02020603050405020304" pitchFamily="18" charset="0"/>
                <a:cs typeface="Segoe UI" panose="020B0502040204020203" pitchFamily="34" charset="0"/>
              </a:defRPr>
            </a:lvl1pPr>
          </a:lstStyle>
          <a:p>
            <a:pPr>
              <a:defRPr/>
            </a:pPr>
            <a:fld id="{FFD1E835-DDAE-4814-AD67-EABD3008D944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>
            <a:extLst>
              <a:ext uri="{FF2B5EF4-FFF2-40B4-BE49-F238E27FC236}">
                <a16:creationId xmlns:a16="http://schemas.microsoft.com/office/drawing/2014/main" id="{6EBF7922-5A81-4722-1BF4-D15D5CE8B921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6400" algn="l"/>
                <a:tab pos="817563" algn="l"/>
                <a:tab pos="1230313" algn="l"/>
                <a:tab pos="1641475" algn="l"/>
                <a:tab pos="2054225" algn="l"/>
                <a:tab pos="2465388" algn="l"/>
                <a:tab pos="2876550" algn="l"/>
                <a:tab pos="3138488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1738" algn="l"/>
                <a:tab pos="6732588" algn="l"/>
                <a:tab pos="7183438" algn="l"/>
                <a:tab pos="7632700" algn="l"/>
                <a:tab pos="8081963" algn="l"/>
                <a:tab pos="8531225" algn="l"/>
                <a:tab pos="8980488" algn="l"/>
                <a:tab pos="9426575" algn="l"/>
                <a:tab pos="9877425" algn="l"/>
                <a:tab pos="10326688" algn="l"/>
                <a:tab pos="107775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6400" algn="l"/>
                <a:tab pos="817563" algn="l"/>
                <a:tab pos="1230313" algn="l"/>
                <a:tab pos="1641475" algn="l"/>
                <a:tab pos="2054225" algn="l"/>
                <a:tab pos="2465388" algn="l"/>
                <a:tab pos="2876550" algn="l"/>
                <a:tab pos="3138488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1738" algn="l"/>
                <a:tab pos="6732588" algn="l"/>
                <a:tab pos="7183438" algn="l"/>
                <a:tab pos="7632700" algn="l"/>
                <a:tab pos="8081963" algn="l"/>
                <a:tab pos="8531225" algn="l"/>
                <a:tab pos="8980488" algn="l"/>
                <a:tab pos="9426575" algn="l"/>
                <a:tab pos="9877425" algn="l"/>
                <a:tab pos="10326688" algn="l"/>
                <a:tab pos="107775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6400" algn="l"/>
                <a:tab pos="817563" algn="l"/>
                <a:tab pos="1230313" algn="l"/>
                <a:tab pos="1641475" algn="l"/>
                <a:tab pos="2054225" algn="l"/>
                <a:tab pos="2465388" algn="l"/>
                <a:tab pos="2876550" algn="l"/>
                <a:tab pos="3138488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1738" algn="l"/>
                <a:tab pos="6732588" algn="l"/>
                <a:tab pos="7183438" algn="l"/>
                <a:tab pos="7632700" algn="l"/>
                <a:tab pos="8081963" algn="l"/>
                <a:tab pos="8531225" algn="l"/>
                <a:tab pos="8980488" algn="l"/>
                <a:tab pos="9426575" algn="l"/>
                <a:tab pos="9877425" algn="l"/>
                <a:tab pos="10326688" algn="l"/>
                <a:tab pos="107775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6400" algn="l"/>
                <a:tab pos="817563" algn="l"/>
                <a:tab pos="1230313" algn="l"/>
                <a:tab pos="1641475" algn="l"/>
                <a:tab pos="2054225" algn="l"/>
                <a:tab pos="2465388" algn="l"/>
                <a:tab pos="2876550" algn="l"/>
                <a:tab pos="3138488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1738" algn="l"/>
                <a:tab pos="6732588" algn="l"/>
                <a:tab pos="7183438" algn="l"/>
                <a:tab pos="7632700" algn="l"/>
                <a:tab pos="8081963" algn="l"/>
                <a:tab pos="8531225" algn="l"/>
                <a:tab pos="8980488" algn="l"/>
                <a:tab pos="9426575" algn="l"/>
                <a:tab pos="9877425" algn="l"/>
                <a:tab pos="10326688" algn="l"/>
                <a:tab pos="107775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6400" algn="l"/>
                <a:tab pos="817563" algn="l"/>
                <a:tab pos="1230313" algn="l"/>
                <a:tab pos="1641475" algn="l"/>
                <a:tab pos="2054225" algn="l"/>
                <a:tab pos="2465388" algn="l"/>
                <a:tab pos="2876550" algn="l"/>
                <a:tab pos="3138488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1738" algn="l"/>
                <a:tab pos="6732588" algn="l"/>
                <a:tab pos="7183438" algn="l"/>
                <a:tab pos="7632700" algn="l"/>
                <a:tab pos="8081963" algn="l"/>
                <a:tab pos="8531225" algn="l"/>
                <a:tab pos="8980488" algn="l"/>
                <a:tab pos="9426575" algn="l"/>
                <a:tab pos="9877425" algn="l"/>
                <a:tab pos="10326688" algn="l"/>
                <a:tab pos="107775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6400" algn="l"/>
                <a:tab pos="817563" algn="l"/>
                <a:tab pos="1230313" algn="l"/>
                <a:tab pos="1641475" algn="l"/>
                <a:tab pos="2054225" algn="l"/>
                <a:tab pos="2465388" algn="l"/>
                <a:tab pos="2876550" algn="l"/>
                <a:tab pos="3138488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1738" algn="l"/>
                <a:tab pos="6732588" algn="l"/>
                <a:tab pos="7183438" algn="l"/>
                <a:tab pos="7632700" algn="l"/>
                <a:tab pos="8081963" algn="l"/>
                <a:tab pos="8531225" algn="l"/>
                <a:tab pos="8980488" algn="l"/>
                <a:tab pos="9426575" algn="l"/>
                <a:tab pos="9877425" algn="l"/>
                <a:tab pos="10326688" algn="l"/>
                <a:tab pos="107775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6400" algn="l"/>
                <a:tab pos="817563" algn="l"/>
                <a:tab pos="1230313" algn="l"/>
                <a:tab pos="1641475" algn="l"/>
                <a:tab pos="2054225" algn="l"/>
                <a:tab pos="2465388" algn="l"/>
                <a:tab pos="2876550" algn="l"/>
                <a:tab pos="3138488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1738" algn="l"/>
                <a:tab pos="6732588" algn="l"/>
                <a:tab pos="7183438" algn="l"/>
                <a:tab pos="7632700" algn="l"/>
                <a:tab pos="8081963" algn="l"/>
                <a:tab pos="8531225" algn="l"/>
                <a:tab pos="8980488" algn="l"/>
                <a:tab pos="9426575" algn="l"/>
                <a:tab pos="9877425" algn="l"/>
                <a:tab pos="10326688" algn="l"/>
                <a:tab pos="107775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6400" algn="l"/>
                <a:tab pos="817563" algn="l"/>
                <a:tab pos="1230313" algn="l"/>
                <a:tab pos="1641475" algn="l"/>
                <a:tab pos="2054225" algn="l"/>
                <a:tab pos="2465388" algn="l"/>
                <a:tab pos="2876550" algn="l"/>
                <a:tab pos="3138488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1738" algn="l"/>
                <a:tab pos="6732588" algn="l"/>
                <a:tab pos="7183438" algn="l"/>
                <a:tab pos="7632700" algn="l"/>
                <a:tab pos="8081963" algn="l"/>
                <a:tab pos="8531225" algn="l"/>
                <a:tab pos="8980488" algn="l"/>
                <a:tab pos="9426575" algn="l"/>
                <a:tab pos="9877425" algn="l"/>
                <a:tab pos="10326688" algn="l"/>
                <a:tab pos="107775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6400" algn="l"/>
                <a:tab pos="817563" algn="l"/>
                <a:tab pos="1230313" algn="l"/>
                <a:tab pos="1641475" algn="l"/>
                <a:tab pos="2054225" algn="l"/>
                <a:tab pos="2465388" algn="l"/>
                <a:tab pos="2876550" algn="l"/>
                <a:tab pos="3138488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1738" algn="l"/>
                <a:tab pos="6732588" algn="l"/>
                <a:tab pos="7183438" algn="l"/>
                <a:tab pos="7632700" algn="l"/>
                <a:tab pos="8081963" algn="l"/>
                <a:tab pos="8531225" algn="l"/>
                <a:tab pos="8980488" algn="l"/>
                <a:tab pos="9426575" algn="l"/>
                <a:tab pos="9877425" algn="l"/>
                <a:tab pos="10326688" algn="l"/>
                <a:tab pos="107775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4141BCE6-0DD5-4A0E-8041-7C1E2BD5A962}" type="slidenum">
              <a:rPr lang="de-DE" altLang="de-DE" sz="1300" smtClean="0"/>
              <a:pPr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de-DE" altLang="de-DE" sz="1300"/>
          </a:p>
        </p:txBody>
      </p:sp>
      <p:sp>
        <p:nvSpPr>
          <p:cNvPr id="4099" name="Text Box 1">
            <a:extLst>
              <a:ext uri="{FF2B5EF4-FFF2-40B4-BE49-F238E27FC236}">
                <a16:creationId xmlns:a16="http://schemas.microsoft.com/office/drawing/2014/main" id="{7F0A237B-0531-5F19-C12D-343151CC81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48101" y="9434355"/>
            <a:ext cx="2949575" cy="4954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9575" algn="l"/>
                <a:tab pos="820738" algn="l"/>
                <a:tab pos="1233488" algn="l"/>
                <a:tab pos="1644650" algn="l"/>
                <a:tab pos="2057400" algn="l"/>
                <a:tab pos="2468563" algn="l"/>
                <a:tab pos="2879725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9575" algn="l"/>
                <a:tab pos="820738" algn="l"/>
                <a:tab pos="1233488" algn="l"/>
                <a:tab pos="1644650" algn="l"/>
                <a:tab pos="2057400" algn="l"/>
                <a:tab pos="2468563" algn="l"/>
                <a:tab pos="2879725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9575" algn="l"/>
                <a:tab pos="820738" algn="l"/>
                <a:tab pos="1233488" algn="l"/>
                <a:tab pos="1644650" algn="l"/>
                <a:tab pos="2057400" algn="l"/>
                <a:tab pos="2468563" algn="l"/>
                <a:tab pos="2879725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9575" algn="l"/>
                <a:tab pos="820738" algn="l"/>
                <a:tab pos="1233488" algn="l"/>
                <a:tab pos="1644650" algn="l"/>
                <a:tab pos="2057400" algn="l"/>
                <a:tab pos="2468563" algn="l"/>
                <a:tab pos="2879725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9575" algn="l"/>
                <a:tab pos="820738" algn="l"/>
                <a:tab pos="1233488" algn="l"/>
                <a:tab pos="1644650" algn="l"/>
                <a:tab pos="2057400" algn="l"/>
                <a:tab pos="2468563" algn="l"/>
                <a:tab pos="2879725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9575" algn="l"/>
                <a:tab pos="820738" algn="l"/>
                <a:tab pos="1233488" algn="l"/>
                <a:tab pos="1644650" algn="l"/>
                <a:tab pos="2057400" algn="l"/>
                <a:tab pos="2468563" algn="l"/>
                <a:tab pos="2879725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9575" algn="l"/>
                <a:tab pos="820738" algn="l"/>
                <a:tab pos="1233488" algn="l"/>
                <a:tab pos="1644650" algn="l"/>
                <a:tab pos="2057400" algn="l"/>
                <a:tab pos="2468563" algn="l"/>
                <a:tab pos="2879725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9575" algn="l"/>
                <a:tab pos="820738" algn="l"/>
                <a:tab pos="1233488" algn="l"/>
                <a:tab pos="1644650" algn="l"/>
                <a:tab pos="2057400" algn="l"/>
                <a:tab pos="2468563" algn="l"/>
                <a:tab pos="2879725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9575" algn="l"/>
                <a:tab pos="820738" algn="l"/>
                <a:tab pos="1233488" algn="l"/>
                <a:tab pos="1644650" algn="l"/>
                <a:tab pos="2057400" algn="l"/>
                <a:tab pos="2468563" algn="l"/>
                <a:tab pos="2879725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>
              <a:lnSpc>
                <a:spcPct val="93000"/>
              </a:lnSpc>
              <a:spcBef>
                <a:spcPct val="0"/>
              </a:spcBef>
              <a:buClrTx/>
              <a:buFontTx/>
              <a:buNone/>
            </a:pPr>
            <a:fld id="{7C68E686-2A9C-4A9F-808D-C88337D3FA8D}" type="slidenum">
              <a:rPr lang="de-DE" altLang="de-DE" sz="1300">
                <a:cs typeface="Segoe UI" panose="020B0502040204020203" pitchFamily="34" charset="0"/>
              </a:rPr>
              <a:pPr algn="r" eaLnBrk="1">
                <a:lnSpc>
                  <a:spcPct val="93000"/>
                </a:lnSpc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de-DE" altLang="de-DE" sz="1300">
              <a:cs typeface="Segoe UI" panose="020B0502040204020203" pitchFamily="34" charset="0"/>
            </a:endParaRPr>
          </a:p>
        </p:txBody>
      </p:sp>
      <p:sp>
        <p:nvSpPr>
          <p:cNvPr id="4100" name="Rectangle 2">
            <a:extLst>
              <a:ext uri="{FF2B5EF4-FFF2-40B4-BE49-F238E27FC236}">
                <a16:creationId xmlns:a16="http://schemas.microsoft.com/office/drawing/2014/main" id="{093FB684-CF8F-3A24-1A3A-79E638B3400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68350" y="755650"/>
            <a:ext cx="5262563" cy="37226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101" name="Rectangle 3">
            <a:extLst>
              <a:ext uri="{FF2B5EF4-FFF2-40B4-BE49-F238E27FC236}">
                <a16:creationId xmlns:a16="http://schemas.microsoft.com/office/drawing/2014/main" id="{091A1536-3A05-A4A9-208F-8EA8677D610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79451" y="4716384"/>
            <a:ext cx="5440363" cy="447024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1441" tIns="45721" rIns="91441" bIns="45721" anchor="ctr"/>
          <a:lstStyle/>
          <a:p>
            <a:endParaRPr lang="de-DE" altLang="de-DE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336675" y="1236663"/>
            <a:ext cx="8018463" cy="2632075"/>
          </a:xfrm>
        </p:spPr>
        <p:txBody>
          <a:bodyPr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36675" y="3970338"/>
            <a:ext cx="8018463" cy="182562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770E9184-69BB-DAF4-A434-B60B477E4C41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28.01.20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44C7ED2-1EE2-D81F-CFB4-5DB40E7175F2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E3683F-A934-498E-BAD8-C4C2564470A0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1878918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78B0FC85-8C70-4AFF-8350-34FAFD34C1B7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28.01.20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40B3750-C978-80EF-F5F2-FA2A19034B13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92AB4F-6714-45FE-837F-CF641A9753C0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0630093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750175" y="1236663"/>
            <a:ext cx="2403475" cy="4913312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534988" y="1236663"/>
            <a:ext cx="7062787" cy="4913312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5315700E-0BD3-9BE0-28A2-8D6B26DB8FDC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28.01.20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AA921A5-DF72-48FF-2E37-52887751868B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475A71-9DB6-4AA7-BED8-2B5D407D885E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8201948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BEE70B35-CFE3-2335-5A28-67C7440CFED2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28.01.20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863CAB5-F3CC-6226-476B-39914F862066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446297-7FDC-4F8E-871F-78883137C259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9093058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30250" y="1884363"/>
            <a:ext cx="9220200" cy="3144837"/>
          </a:xfrm>
        </p:spPr>
        <p:txBody>
          <a:bodyPr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30250" y="5059363"/>
            <a:ext cx="9220200" cy="16525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B72156BE-1482-9916-D96E-4864F9A86598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28.01.20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955307F-9645-BE4D-E8DA-F5FF88EC5D61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5E3245-C00C-4312-BACB-CE728CED2BD5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2477085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534988" y="1768475"/>
            <a:ext cx="4732337" cy="438150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419725" y="1768475"/>
            <a:ext cx="4733925" cy="438150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CA5C2D04-5FC3-C120-7439-10F48B55F283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28.01.20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A320E9A1-7500-15C4-D8C1-499E2A05ACAD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FC7484-D5C6-4C1B-9ED3-2988113F873D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2480410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36600" y="403225"/>
            <a:ext cx="9221788" cy="1460500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36600" y="1852613"/>
            <a:ext cx="4522788" cy="9080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736600" y="2760663"/>
            <a:ext cx="4522788" cy="4062412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5413375" y="1852613"/>
            <a:ext cx="4545013" cy="9080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5413375" y="2760663"/>
            <a:ext cx="4545013" cy="4062412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7D11149E-579C-065F-4359-EAD906A8218D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28.01.20</a:t>
            </a:r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2FC00997-ECA2-20F7-8027-6A1EAAF83BF6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9AFACB-BE15-4B78-80F8-473F3F4F040D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5519760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D7783AD-008E-7A12-2F1B-B33A2AEA30E2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28.01.20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6469745-59C4-8FFD-AF3A-AA8E2B411C6E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4460BE-4688-4D13-B011-7EE2B17E2100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5784771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EA52FB4C-32C2-48CE-3E6A-A0EBF5A63C67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28.01.20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9E11A402-68FF-EDFB-65B9-8D65C9617EBF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FCA036-9784-4FDD-8739-6B4B57C135AD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7121970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</p:spPr>
        <p:txBody>
          <a:bodyPr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45013" y="1089025"/>
            <a:ext cx="5413375" cy="53721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4B5F21FC-0C90-40C2-17D9-A07AEB2D69DC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28.01.20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AD9A88DE-0ECC-7BAF-F03F-965B966B6F05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DA948D-0D31-48C5-9721-8279E0671A30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980675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</p:spPr>
        <p:txBody>
          <a:bodyPr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4545013" y="1089025"/>
            <a:ext cx="5413375" cy="5372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7605132A-D816-CDD4-8FF7-494D230727D9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28.01.20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0542320C-F102-47CD-BDAB-3B0304FF04AC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80F959-5D8D-43A1-A0EB-6D30E552D237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2775482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>
            <a:extLst>
              <a:ext uri="{FF2B5EF4-FFF2-40B4-BE49-F238E27FC236}">
                <a16:creationId xmlns:a16="http://schemas.microsoft.com/office/drawing/2014/main" id="{69C2B192-C3CB-FF4F-1DA4-A049D13FEF1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01688" y="1236663"/>
            <a:ext cx="9085262" cy="2628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de-DE"/>
              <a:t>Format des Titeltextes durch Klicken bearbeiten</a:t>
            </a: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141135FF-6AE1-FCE7-9F92-6F96DB0ABA1F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735013" y="7007225"/>
            <a:ext cx="2401887" cy="39846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eaLnBrk="1" hangingPunct="1"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 sz="1200">
                <a:solidFill>
                  <a:srgbClr val="8B8B8B"/>
                </a:solidFill>
                <a:latin typeface="+mn-lt"/>
                <a:cs typeface="Segoe UI" panose="020B0502040204020203" pitchFamily="34" charset="0"/>
              </a:defRPr>
            </a:lvl1pPr>
          </a:lstStyle>
          <a:p>
            <a:pPr>
              <a:defRPr/>
            </a:pPr>
            <a:r>
              <a:rPr lang="de-DE" altLang="de-DE"/>
              <a:t>28.01.20</a:t>
            </a:r>
          </a:p>
        </p:txBody>
      </p:sp>
      <p:sp>
        <p:nvSpPr>
          <p:cNvPr id="1028" name="Text Box 3">
            <a:extLst>
              <a:ext uri="{FF2B5EF4-FFF2-40B4-BE49-F238E27FC236}">
                <a16:creationId xmlns:a16="http://schemas.microsoft.com/office/drawing/2014/main" id="{594464E7-A8E7-EC5F-CE78-3624C1B5BB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41713" y="7007225"/>
            <a:ext cx="3608387" cy="401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DE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352F7E31-95D8-75FA-933B-74543C6C2864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7551738" y="7007225"/>
            <a:ext cx="2401887" cy="39846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 sz="1200">
                <a:solidFill>
                  <a:srgbClr val="8B8B8B"/>
                </a:solidFill>
                <a:latin typeface="+mn-lt"/>
                <a:cs typeface="Segoe UI" panose="020B0502040204020203" pitchFamily="34" charset="0"/>
              </a:defRPr>
            </a:lvl1pPr>
          </a:lstStyle>
          <a:p>
            <a:pPr>
              <a:defRPr/>
            </a:pPr>
            <a:fld id="{EEAF2DA5-4545-4BF5-8203-F246013E09B1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  <p:sp>
        <p:nvSpPr>
          <p:cNvPr id="1030" name="Rectangle 5">
            <a:extLst>
              <a:ext uri="{FF2B5EF4-FFF2-40B4-BE49-F238E27FC236}">
                <a16:creationId xmlns:a16="http://schemas.microsoft.com/office/drawing/2014/main" id="{AC0E641A-7980-B412-9886-AB170F7AA76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534988" y="1768475"/>
            <a:ext cx="9618662" cy="438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9828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de-DE"/>
              <a:t>Format des Gliederungstextes durch Klicken bearbeiten</a:t>
            </a:r>
          </a:p>
          <a:p>
            <a:pPr lvl="1"/>
            <a:r>
              <a:rPr lang="en-GB" altLang="de-DE"/>
              <a:t>Zweite Gliederungsebene</a:t>
            </a:r>
          </a:p>
          <a:p>
            <a:pPr lvl="2"/>
            <a:r>
              <a:rPr lang="en-GB" altLang="de-DE"/>
              <a:t>Dritte Gliederungsebene</a:t>
            </a:r>
          </a:p>
          <a:p>
            <a:pPr lvl="3"/>
            <a:r>
              <a:rPr lang="en-GB" altLang="de-DE"/>
              <a:t>Vierte Gliederungsebene</a:t>
            </a:r>
          </a:p>
          <a:p>
            <a:pPr lvl="4"/>
            <a:r>
              <a:rPr lang="en-GB" altLang="de-DE"/>
              <a:t>Fünfte Gliederungsebene</a:t>
            </a:r>
          </a:p>
          <a:p>
            <a:pPr lvl="4"/>
            <a:r>
              <a:rPr lang="en-GB" altLang="de-DE"/>
              <a:t>Sechste Gliederungsebene</a:t>
            </a:r>
          </a:p>
          <a:p>
            <a:pPr lvl="4"/>
            <a:r>
              <a:rPr lang="en-GB" altLang="de-DE"/>
              <a:t>Siebte Gliederungsebene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/>
  <p:txStyles>
    <p:titleStyle>
      <a:lvl1pPr algn="l" defTabSz="449263" rtl="0" eaLnBrk="0" fontAlgn="base" hangingPunct="0">
        <a:lnSpc>
          <a:spcPct val="8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j-lt"/>
          <a:ea typeface="+mj-ea"/>
          <a:cs typeface="+mj-cs"/>
        </a:defRPr>
      </a:lvl1pPr>
      <a:lvl2pPr algn="l" defTabSz="449263" rtl="0" eaLnBrk="0" fontAlgn="base" hangingPunct="0">
        <a:lnSpc>
          <a:spcPct val="8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Calibri" panose="020F0502020204030204" pitchFamily="34" charset="0"/>
          <a:cs typeface="Source Han Sans" charset="0"/>
        </a:defRPr>
      </a:lvl2pPr>
      <a:lvl3pPr algn="l" defTabSz="449263" rtl="0" eaLnBrk="0" fontAlgn="base" hangingPunct="0">
        <a:lnSpc>
          <a:spcPct val="8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Calibri" panose="020F0502020204030204" pitchFamily="34" charset="0"/>
          <a:cs typeface="Source Han Sans" charset="0"/>
        </a:defRPr>
      </a:lvl3pPr>
      <a:lvl4pPr algn="l" defTabSz="449263" rtl="0" eaLnBrk="0" fontAlgn="base" hangingPunct="0">
        <a:lnSpc>
          <a:spcPct val="8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Calibri" panose="020F0502020204030204" pitchFamily="34" charset="0"/>
          <a:cs typeface="Source Han Sans" charset="0"/>
        </a:defRPr>
      </a:lvl4pPr>
      <a:lvl5pPr algn="l" defTabSz="449263" rtl="0" eaLnBrk="0" fontAlgn="base" hangingPunct="0">
        <a:lnSpc>
          <a:spcPct val="8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Calibri" panose="020F0502020204030204" pitchFamily="34" charset="0"/>
          <a:cs typeface="Source Han Sans" charset="0"/>
        </a:defRPr>
      </a:lvl5pPr>
      <a:lvl6pPr marL="2514600" indent="-228600" algn="l" defTabSz="449263" rtl="0" eaLnBrk="0" fontAlgn="base" hangingPunct="0">
        <a:lnSpc>
          <a:spcPct val="8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Calibri" panose="020F0502020204030204" pitchFamily="34" charset="0"/>
          <a:cs typeface="Source Han Sans" charset="0"/>
        </a:defRPr>
      </a:lvl6pPr>
      <a:lvl7pPr marL="2971800" indent="-228600" algn="l" defTabSz="449263" rtl="0" eaLnBrk="0" fontAlgn="base" hangingPunct="0">
        <a:lnSpc>
          <a:spcPct val="8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Calibri" panose="020F0502020204030204" pitchFamily="34" charset="0"/>
          <a:cs typeface="Source Han Sans" charset="0"/>
        </a:defRPr>
      </a:lvl7pPr>
      <a:lvl8pPr marL="3429000" indent="-228600" algn="l" defTabSz="449263" rtl="0" eaLnBrk="0" fontAlgn="base" hangingPunct="0">
        <a:lnSpc>
          <a:spcPct val="8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Calibri" panose="020F0502020204030204" pitchFamily="34" charset="0"/>
          <a:cs typeface="Source Han Sans" charset="0"/>
        </a:defRPr>
      </a:lvl8pPr>
      <a:lvl9pPr marL="3886200" indent="-228600" algn="l" defTabSz="449263" rtl="0" eaLnBrk="0" fontAlgn="base" hangingPunct="0">
        <a:lnSpc>
          <a:spcPct val="8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Calibri" panose="020F0502020204030204" pitchFamily="34" charset="0"/>
          <a:cs typeface="Source Han Sans" charset="0"/>
        </a:defRPr>
      </a:lvl9pPr>
    </p:titleStyle>
    <p:bodyStyle>
      <a:lvl1pPr marL="342900" indent="-342900" algn="l" defTabSz="449263" rtl="0" eaLnBrk="0" fontAlgn="base" hangingPunct="0">
        <a:lnSpc>
          <a:spcPct val="75000"/>
        </a:lnSpc>
        <a:spcBef>
          <a:spcPts val="1563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1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lnSpc>
          <a:spcPct val="75000"/>
        </a:lnSpc>
        <a:spcBef>
          <a:spcPts val="125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2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lnSpc>
          <a:spcPct val="75000"/>
        </a:lnSpc>
        <a:spcBef>
          <a:spcPts val="938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lnSpc>
          <a:spcPct val="75000"/>
        </a:lnSpc>
        <a:spcBef>
          <a:spcPts val="625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lnSpc>
          <a:spcPct val="75000"/>
        </a:lnSpc>
        <a:spcBef>
          <a:spcPts val="313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2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>
            <a:extLst>
              <a:ext uri="{FF2B5EF4-FFF2-40B4-BE49-F238E27FC236}">
                <a16:creationId xmlns:a16="http://schemas.microsoft.com/office/drawing/2014/main" id="{D07426BA-DCFB-09EE-DF52-77A71E2E94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" y="-11113"/>
            <a:ext cx="10688638" cy="16573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075" name="Rectangle 1">
            <a:extLst>
              <a:ext uri="{FF2B5EF4-FFF2-40B4-BE49-F238E27FC236}">
                <a16:creationId xmlns:a16="http://schemas.microsoft.com/office/drawing/2014/main" id="{E91DE281-0FA1-2823-330A-8965CB88AA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9888" y="6732588"/>
            <a:ext cx="10007600" cy="576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lnSpc>
                <a:spcPct val="75000"/>
              </a:lnSpc>
              <a:spcBef>
                <a:spcPts val="1563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 sz="3100">
                <a:solidFill>
                  <a:srgbClr val="000000"/>
                </a:solidFill>
                <a:latin typeface="Calibri" panose="020F0502020204030204" pitchFamily="34" charset="0"/>
                <a:cs typeface="Source Han Sans" charset="0"/>
              </a:defRPr>
            </a:lvl1pPr>
            <a:lvl2pPr>
              <a:lnSpc>
                <a:spcPct val="75000"/>
              </a:lnSpc>
              <a:spcBef>
                <a:spcPts val="12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 sz="2200">
                <a:solidFill>
                  <a:srgbClr val="000000"/>
                </a:solidFill>
                <a:latin typeface="Calibri" panose="020F0502020204030204" pitchFamily="34" charset="0"/>
                <a:cs typeface="Source Han Sans" charset="0"/>
              </a:defRPr>
            </a:lvl2pPr>
            <a:lvl3pPr>
              <a:lnSpc>
                <a:spcPct val="75000"/>
              </a:lnSpc>
              <a:spcBef>
                <a:spcPts val="938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Source Han Sans" charset="0"/>
              </a:defRPr>
            </a:lvl3pPr>
            <a:lvl4pPr>
              <a:lnSpc>
                <a:spcPct val="75000"/>
              </a:lnSpc>
              <a:spcBef>
                <a:spcPts val="62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Source Han Sans" charset="0"/>
              </a:defRPr>
            </a:lvl4pPr>
            <a:lvl5pPr>
              <a:lnSpc>
                <a:spcPct val="75000"/>
              </a:lnSpc>
              <a:spcBef>
                <a:spcPts val="313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 sz="2200">
                <a:solidFill>
                  <a:srgbClr val="000000"/>
                </a:solidFill>
                <a:latin typeface="Calibri" panose="020F0502020204030204" pitchFamily="34" charset="0"/>
                <a:cs typeface="Source Han Sans" charset="0"/>
              </a:defRPr>
            </a:lvl5pPr>
            <a:lvl6pPr marL="2514600" indent="-228600" defTabSz="449263" eaLnBrk="0" fontAlgn="base" hangingPunct="0">
              <a:lnSpc>
                <a:spcPct val="75000"/>
              </a:lnSpc>
              <a:spcBef>
                <a:spcPts val="313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 sz="2200">
                <a:solidFill>
                  <a:srgbClr val="000000"/>
                </a:solidFill>
                <a:latin typeface="Calibri" panose="020F0502020204030204" pitchFamily="34" charset="0"/>
                <a:cs typeface="Source Han Sans" charset="0"/>
              </a:defRPr>
            </a:lvl6pPr>
            <a:lvl7pPr marL="2971800" indent="-228600" defTabSz="449263" eaLnBrk="0" fontAlgn="base" hangingPunct="0">
              <a:lnSpc>
                <a:spcPct val="75000"/>
              </a:lnSpc>
              <a:spcBef>
                <a:spcPts val="313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 sz="2200">
                <a:solidFill>
                  <a:srgbClr val="000000"/>
                </a:solidFill>
                <a:latin typeface="Calibri" panose="020F0502020204030204" pitchFamily="34" charset="0"/>
                <a:cs typeface="Source Han Sans" charset="0"/>
              </a:defRPr>
            </a:lvl7pPr>
            <a:lvl8pPr marL="3429000" indent="-228600" defTabSz="449263" eaLnBrk="0" fontAlgn="base" hangingPunct="0">
              <a:lnSpc>
                <a:spcPct val="75000"/>
              </a:lnSpc>
              <a:spcBef>
                <a:spcPts val="313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 sz="2200">
                <a:solidFill>
                  <a:srgbClr val="000000"/>
                </a:solidFill>
                <a:latin typeface="Calibri" panose="020F0502020204030204" pitchFamily="34" charset="0"/>
                <a:cs typeface="Source Han Sans" charset="0"/>
              </a:defRPr>
            </a:lvl8pPr>
            <a:lvl9pPr marL="3886200" indent="-228600" defTabSz="449263" eaLnBrk="0" fontAlgn="base" hangingPunct="0">
              <a:lnSpc>
                <a:spcPct val="75000"/>
              </a:lnSpc>
              <a:spcBef>
                <a:spcPts val="313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 sz="2200">
                <a:solidFill>
                  <a:srgbClr val="000000"/>
                </a:solidFill>
                <a:latin typeface="Calibri" panose="020F0502020204030204" pitchFamily="34" charset="0"/>
                <a:cs typeface="Source Han Sans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de-DE" altLang="de-DE" sz="1000" b="1" dirty="0">
                <a:solidFill>
                  <a:srgbClr val="72BF44"/>
                </a:solidFill>
                <a:latin typeface="Trebuchet MS" panose="020B0603020202020204" pitchFamily="34" charset="0"/>
              </a:rPr>
              <a:t>Die im Speiseplan mit </a:t>
            </a:r>
            <a:r>
              <a:rPr lang="de-DE" altLang="de-DE" sz="1000" b="1" dirty="0">
                <a:solidFill>
                  <a:srgbClr val="00B050"/>
                </a:solidFill>
                <a:latin typeface="Trebuchet MS" panose="020B0603020202020204" pitchFamily="34" charset="0"/>
              </a:rPr>
              <a:t>BIO</a:t>
            </a:r>
            <a:r>
              <a:rPr lang="de-DE" altLang="de-DE" sz="1000" b="1" dirty="0">
                <a:solidFill>
                  <a:srgbClr val="72BF44"/>
                </a:solidFill>
                <a:latin typeface="Trebuchet MS" panose="020B0603020202020204" pitchFamily="34" charset="0"/>
              </a:rPr>
              <a:t> gekennzeichneten Menükomponenten sind 100% aus kontrolliert biologischem Anbau. </a:t>
            </a:r>
          </a:p>
          <a:p>
            <a:pPr algn="ctr" eaLnBrk="1" hangingPunct="1">
              <a:lnSpc>
                <a:spcPct val="115000"/>
              </a:lnSpc>
              <a:spcBef>
                <a:spcPct val="0"/>
              </a:spcBef>
              <a:buClrTx/>
              <a:buFontTx/>
              <a:buNone/>
            </a:pPr>
            <a:r>
              <a:rPr lang="de-DE" altLang="de-DE" sz="1000" b="1" dirty="0">
                <a:solidFill>
                  <a:srgbClr val="72BF44"/>
                </a:solidFill>
                <a:latin typeface="Trebuchet MS" panose="020B0603020202020204" pitchFamily="34" charset="0"/>
              </a:rPr>
              <a:t>Weitere Zutaten aus biologischer Herkunft werden mit konventionellen Produkten zusammen verarbeitet und können deshalb nicht </a:t>
            </a:r>
            <a:r>
              <a:rPr lang="de-DE" altLang="de-DE" sz="1000" b="1" dirty="0">
                <a:solidFill>
                  <a:srgbClr val="00B050"/>
                </a:solidFill>
                <a:latin typeface="Trebuchet MS" panose="020B0603020202020204" pitchFamily="34" charset="0"/>
              </a:rPr>
              <a:t>BIO</a:t>
            </a:r>
            <a:r>
              <a:rPr lang="de-DE" altLang="de-DE" sz="1000" b="1" dirty="0">
                <a:solidFill>
                  <a:srgbClr val="72BF44"/>
                </a:solidFill>
                <a:latin typeface="Trebuchet MS" panose="020B0603020202020204" pitchFamily="34" charset="0"/>
              </a:rPr>
              <a:t> gekennzeichnet werden.</a:t>
            </a:r>
          </a:p>
          <a:p>
            <a:pPr algn="ctr" eaLnBrk="1">
              <a:lnSpc>
                <a:spcPct val="100000"/>
              </a:lnSpc>
              <a:spcBef>
                <a:spcPts val="575"/>
              </a:spcBef>
              <a:buClrTx/>
              <a:buFontTx/>
              <a:buNone/>
            </a:pPr>
            <a:r>
              <a:rPr lang="de-DE" altLang="de-DE" sz="600" dirty="0">
                <a:latin typeface="Trebuchet MS" panose="020B0603020202020204" pitchFamily="34" charset="0"/>
              </a:rPr>
              <a:t>1 = Farbstoff, 2 = Konservierungsstoffe, 3 = Phosphat, 4 = Süßungsmittel, 5 = Antioxidationsmittel, 6 = Schwärzungsmittel, 7 = Pökelsalz</a:t>
            </a:r>
            <a:br>
              <a:rPr lang="de-DE" altLang="de-DE" sz="600" dirty="0">
                <a:latin typeface="Trebuchet MS" panose="020B0603020202020204" pitchFamily="34" charset="0"/>
              </a:rPr>
            </a:br>
            <a:r>
              <a:rPr lang="de-DE" altLang="de-DE" sz="600" dirty="0">
                <a:latin typeface="Trebuchet MS" panose="020B0603020202020204" pitchFamily="34" charset="0"/>
              </a:rPr>
              <a:t>A = Glutenhaltiges Getreide, B = Ei, C = Fisch, D = Erdnüsse, E = Sojabohnen, F = Milch, G = Schalenfrüchte, H = Sellerie, I = Senf, J = Sesam, K = Sulfite</a:t>
            </a:r>
          </a:p>
          <a:p>
            <a:pPr algn="ctr" eaLnBrk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de-DE" altLang="de-DE" sz="600" b="1" dirty="0">
                <a:latin typeface="Trebuchet MS" panose="020B0603020202020204" pitchFamily="34" charset="0"/>
              </a:rPr>
              <a:t>Wir verwenden KEIN Schweinefleisch in unserem Betrieb! Spuren von Allergenen durch die Verarbeitung im Betrieb sind möglich.</a:t>
            </a:r>
          </a:p>
        </p:txBody>
      </p:sp>
      <p:sp>
        <p:nvSpPr>
          <p:cNvPr id="3076" name="Rectangle 3">
            <a:extLst>
              <a:ext uri="{FF2B5EF4-FFF2-40B4-BE49-F238E27FC236}">
                <a16:creationId xmlns:a16="http://schemas.microsoft.com/office/drawing/2014/main" id="{2E9B0854-FE01-71EF-8E10-65F2144C16A2}"/>
              </a:ext>
            </a:extLst>
          </p:cNvPr>
          <p:cNvSpPr>
            <a:spLocks noChangeArrowheads="1"/>
          </p:cNvSpPr>
          <p:nvPr/>
        </p:nvSpPr>
        <p:spPr bwMode="auto">
          <a:xfrm rot="10800000" flipV="1">
            <a:off x="2389188" y="1038225"/>
            <a:ext cx="5911850" cy="711200"/>
          </a:xfrm>
          <a:prstGeom prst="rect">
            <a:avLst/>
          </a:prstGeom>
          <a:solidFill>
            <a:srgbClr val="FFFFFF"/>
          </a:solidFill>
          <a:ln w="9360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lnSpc>
                <a:spcPct val="75000"/>
              </a:lnSpc>
              <a:spcBef>
                <a:spcPts val="1563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 sz="3100">
                <a:solidFill>
                  <a:srgbClr val="000000"/>
                </a:solidFill>
                <a:latin typeface="Calibri" panose="020F0502020204030204" pitchFamily="34" charset="0"/>
                <a:cs typeface="Source Han Sans" charset="0"/>
              </a:defRPr>
            </a:lvl1pPr>
            <a:lvl2pPr>
              <a:lnSpc>
                <a:spcPct val="75000"/>
              </a:lnSpc>
              <a:spcBef>
                <a:spcPts val="12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 sz="2200">
                <a:solidFill>
                  <a:srgbClr val="000000"/>
                </a:solidFill>
                <a:latin typeface="Calibri" panose="020F0502020204030204" pitchFamily="34" charset="0"/>
                <a:cs typeface="Source Han Sans" charset="0"/>
              </a:defRPr>
            </a:lvl2pPr>
            <a:lvl3pPr>
              <a:lnSpc>
                <a:spcPct val="75000"/>
              </a:lnSpc>
              <a:spcBef>
                <a:spcPts val="938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Source Han Sans" charset="0"/>
              </a:defRPr>
            </a:lvl3pPr>
            <a:lvl4pPr>
              <a:lnSpc>
                <a:spcPct val="75000"/>
              </a:lnSpc>
              <a:spcBef>
                <a:spcPts val="62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Source Han Sans" charset="0"/>
              </a:defRPr>
            </a:lvl4pPr>
            <a:lvl5pPr>
              <a:lnSpc>
                <a:spcPct val="75000"/>
              </a:lnSpc>
              <a:spcBef>
                <a:spcPts val="313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 sz="2200">
                <a:solidFill>
                  <a:srgbClr val="000000"/>
                </a:solidFill>
                <a:latin typeface="Calibri" panose="020F0502020204030204" pitchFamily="34" charset="0"/>
                <a:cs typeface="Source Han Sans" charset="0"/>
              </a:defRPr>
            </a:lvl5pPr>
            <a:lvl6pPr marL="2514600" indent="-228600" defTabSz="449263" eaLnBrk="0" fontAlgn="base" hangingPunct="0">
              <a:lnSpc>
                <a:spcPct val="75000"/>
              </a:lnSpc>
              <a:spcBef>
                <a:spcPts val="313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 sz="2200">
                <a:solidFill>
                  <a:srgbClr val="000000"/>
                </a:solidFill>
                <a:latin typeface="Calibri" panose="020F0502020204030204" pitchFamily="34" charset="0"/>
                <a:cs typeface="Source Han Sans" charset="0"/>
              </a:defRPr>
            </a:lvl6pPr>
            <a:lvl7pPr marL="2971800" indent="-228600" defTabSz="449263" eaLnBrk="0" fontAlgn="base" hangingPunct="0">
              <a:lnSpc>
                <a:spcPct val="75000"/>
              </a:lnSpc>
              <a:spcBef>
                <a:spcPts val="313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 sz="2200">
                <a:solidFill>
                  <a:srgbClr val="000000"/>
                </a:solidFill>
                <a:latin typeface="Calibri" panose="020F0502020204030204" pitchFamily="34" charset="0"/>
                <a:cs typeface="Source Han Sans" charset="0"/>
              </a:defRPr>
            </a:lvl7pPr>
            <a:lvl8pPr marL="3429000" indent="-228600" defTabSz="449263" eaLnBrk="0" fontAlgn="base" hangingPunct="0">
              <a:lnSpc>
                <a:spcPct val="75000"/>
              </a:lnSpc>
              <a:spcBef>
                <a:spcPts val="313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 sz="2200">
                <a:solidFill>
                  <a:srgbClr val="000000"/>
                </a:solidFill>
                <a:latin typeface="Calibri" panose="020F0502020204030204" pitchFamily="34" charset="0"/>
                <a:cs typeface="Source Han Sans" charset="0"/>
              </a:defRPr>
            </a:lvl8pPr>
            <a:lvl9pPr marL="3886200" indent="-228600" defTabSz="449263" eaLnBrk="0" fontAlgn="base" hangingPunct="0">
              <a:lnSpc>
                <a:spcPct val="75000"/>
              </a:lnSpc>
              <a:spcBef>
                <a:spcPts val="313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 sz="2200">
                <a:solidFill>
                  <a:srgbClr val="000000"/>
                </a:solidFill>
                <a:latin typeface="Calibri" panose="020F0502020204030204" pitchFamily="34" charset="0"/>
                <a:cs typeface="Source Han Sans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de-DE" altLang="de-DE" sz="2000" b="1" dirty="0">
                <a:solidFill>
                  <a:srgbClr val="72BF44"/>
                </a:solidFill>
                <a:latin typeface="Trebuchet MS" panose="020B0603020202020204" pitchFamily="34" charset="0"/>
                <a:ea typeface="NSimSun" panose="02010609030101010101" pitchFamily="49" charset="-122"/>
              </a:rPr>
              <a:t>Speiseplan von 21.10. bis 25.10.2024 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de-DE" altLang="de-DE" sz="2000" b="1" dirty="0">
                <a:solidFill>
                  <a:srgbClr val="72BF44"/>
                </a:solidFill>
                <a:latin typeface="Trebuchet MS" panose="020B0603020202020204" pitchFamily="34" charset="0"/>
                <a:ea typeface="NSimSun" panose="02010609030101010101" pitchFamily="49" charset="-122"/>
              </a:rPr>
              <a:t>KW 43</a:t>
            </a:r>
          </a:p>
        </p:txBody>
      </p:sp>
      <p:sp>
        <p:nvSpPr>
          <p:cNvPr id="3077" name="Rectangle 4">
            <a:extLst>
              <a:ext uri="{FF2B5EF4-FFF2-40B4-BE49-F238E27FC236}">
                <a16:creationId xmlns:a16="http://schemas.microsoft.com/office/drawing/2014/main" id="{9E972900-FDFB-48E2-1770-D54A5B0C3CFD}"/>
              </a:ext>
            </a:extLst>
          </p:cNvPr>
          <p:cNvSpPr>
            <a:spLocks noChangeArrowheads="1"/>
          </p:cNvSpPr>
          <p:nvPr/>
        </p:nvSpPr>
        <p:spPr bwMode="auto">
          <a:xfrm rot="10800000" flipV="1">
            <a:off x="7794625" y="1168400"/>
            <a:ext cx="1941513" cy="477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 anchor="ctr"/>
          <a:lstStyle>
            <a:lvl1pPr>
              <a:lnSpc>
                <a:spcPct val="75000"/>
              </a:lnSpc>
              <a:spcBef>
                <a:spcPts val="1563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32925" algn="l"/>
                <a:tab pos="9882188" algn="l"/>
              </a:tabLst>
              <a:defRPr sz="3100">
                <a:solidFill>
                  <a:srgbClr val="000000"/>
                </a:solidFill>
                <a:latin typeface="Calibri" panose="020F0502020204030204" pitchFamily="34" charset="0"/>
                <a:cs typeface="Source Han Sans" charset="0"/>
              </a:defRPr>
            </a:lvl1pPr>
            <a:lvl2pPr>
              <a:lnSpc>
                <a:spcPct val="75000"/>
              </a:lnSpc>
              <a:spcBef>
                <a:spcPts val="12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32925" algn="l"/>
                <a:tab pos="9882188" algn="l"/>
              </a:tabLst>
              <a:defRPr sz="2200">
                <a:solidFill>
                  <a:srgbClr val="000000"/>
                </a:solidFill>
                <a:latin typeface="Calibri" panose="020F0502020204030204" pitchFamily="34" charset="0"/>
                <a:cs typeface="Source Han Sans" charset="0"/>
              </a:defRPr>
            </a:lvl2pPr>
            <a:lvl3pPr>
              <a:lnSpc>
                <a:spcPct val="75000"/>
              </a:lnSpc>
              <a:spcBef>
                <a:spcPts val="938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32925" algn="l"/>
                <a:tab pos="9882188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Source Han Sans" charset="0"/>
              </a:defRPr>
            </a:lvl3pPr>
            <a:lvl4pPr>
              <a:lnSpc>
                <a:spcPct val="75000"/>
              </a:lnSpc>
              <a:spcBef>
                <a:spcPts val="62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32925" algn="l"/>
                <a:tab pos="9882188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Source Han Sans" charset="0"/>
              </a:defRPr>
            </a:lvl4pPr>
            <a:lvl5pPr>
              <a:lnSpc>
                <a:spcPct val="75000"/>
              </a:lnSpc>
              <a:spcBef>
                <a:spcPts val="313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32925" algn="l"/>
                <a:tab pos="9882188" algn="l"/>
              </a:tabLst>
              <a:defRPr sz="2200">
                <a:solidFill>
                  <a:srgbClr val="000000"/>
                </a:solidFill>
                <a:latin typeface="Calibri" panose="020F0502020204030204" pitchFamily="34" charset="0"/>
                <a:cs typeface="Source Han Sans" charset="0"/>
              </a:defRPr>
            </a:lvl5pPr>
            <a:lvl6pPr marL="2514600" indent="-228600" defTabSz="449263" eaLnBrk="0" fontAlgn="base" hangingPunct="0">
              <a:lnSpc>
                <a:spcPct val="75000"/>
              </a:lnSpc>
              <a:spcBef>
                <a:spcPts val="313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32925" algn="l"/>
                <a:tab pos="9882188" algn="l"/>
              </a:tabLst>
              <a:defRPr sz="2200">
                <a:solidFill>
                  <a:srgbClr val="000000"/>
                </a:solidFill>
                <a:latin typeface="Calibri" panose="020F0502020204030204" pitchFamily="34" charset="0"/>
                <a:cs typeface="Source Han Sans" charset="0"/>
              </a:defRPr>
            </a:lvl6pPr>
            <a:lvl7pPr marL="2971800" indent="-228600" defTabSz="449263" eaLnBrk="0" fontAlgn="base" hangingPunct="0">
              <a:lnSpc>
                <a:spcPct val="75000"/>
              </a:lnSpc>
              <a:spcBef>
                <a:spcPts val="313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32925" algn="l"/>
                <a:tab pos="9882188" algn="l"/>
              </a:tabLst>
              <a:defRPr sz="2200">
                <a:solidFill>
                  <a:srgbClr val="000000"/>
                </a:solidFill>
                <a:latin typeface="Calibri" panose="020F0502020204030204" pitchFamily="34" charset="0"/>
                <a:cs typeface="Source Han Sans" charset="0"/>
              </a:defRPr>
            </a:lvl7pPr>
            <a:lvl8pPr marL="3429000" indent="-228600" defTabSz="449263" eaLnBrk="0" fontAlgn="base" hangingPunct="0">
              <a:lnSpc>
                <a:spcPct val="75000"/>
              </a:lnSpc>
              <a:spcBef>
                <a:spcPts val="313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32925" algn="l"/>
                <a:tab pos="9882188" algn="l"/>
              </a:tabLst>
              <a:defRPr sz="2200">
                <a:solidFill>
                  <a:srgbClr val="000000"/>
                </a:solidFill>
                <a:latin typeface="Calibri" panose="020F0502020204030204" pitchFamily="34" charset="0"/>
                <a:cs typeface="Source Han Sans" charset="0"/>
              </a:defRPr>
            </a:lvl8pPr>
            <a:lvl9pPr marL="3886200" indent="-228600" defTabSz="449263" eaLnBrk="0" fontAlgn="base" hangingPunct="0">
              <a:lnSpc>
                <a:spcPct val="75000"/>
              </a:lnSpc>
              <a:spcBef>
                <a:spcPts val="313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32925" algn="l"/>
                <a:tab pos="9882188" algn="l"/>
              </a:tabLst>
              <a:defRPr sz="2200">
                <a:solidFill>
                  <a:srgbClr val="000000"/>
                </a:solidFill>
                <a:latin typeface="Calibri" panose="020F0502020204030204" pitchFamily="34" charset="0"/>
                <a:cs typeface="Source Han Sans" charset="0"/>
              </a:defRPr>
            </a:lvl9pPr>
          </a:lstStyle>
          <a:p>
            <a:pPr eaLnBrk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endParaRPr lang="de-DE" altLang="de-DE" sz="800">
              <a:latin typeface="Trebuchet MS" panose="020B0603020202020204" pitchFamily="34" charset="0"/>
              <a:ea typeface="NSimSun" panose="02010609030101010101" pitchFamily="49" charset="-122"/>
            </a:endParaRPr>
          </a:p>
          <a:p>
            <a:pPr eaLnBrk="1">
              <a:lnSpc>
                <a:spcPct val="100000"/>
              </a:lnSpc>
              <a:spcBef>
                <a:spcPct val="0"/>
              </a:spcBef>
              <a:buClrTx/>
            </a:pPr>
            <a:r>
              <a:rPr lang="de-DE" altLang="de-DE" sz="800" b="1">
                <a:latin typeface="Trebuchet MS" panose="020B0603020202020204" pitchFamily="34" charset="0"/>
                <a:ea typeface="NSimSun" panose="02010609030101010101" pitchFamily="49" charset="-122"/>
              </a:rPr>
              <a:t>Alle mit </a:t>
            </a:r>
            <a:r>
              <a:rPr lang="de-DE" altLang="de-DE" sz="1100" b="1">
                <a:solidFill>
                  <a:srgbClr val="72BF44"/>
                </a:solidFill>
                <a:latin typeface="Trebuchet MS" panose="020B0603020202020204" pitchFamily="34" charset="0"/>
                <a:cs typeface="Tahoma" panose="020B0604030504040204" pitchFamily="34" charset="0"/>
              </a:rPr>
              <a:t>*</a:t>
            </a:r>
            <a:r>
              <a:rPr lang="de-DE" altLang="de-DE" sz="800" b="1">
                <a:latin typeface="Trebuchet MS" panose="020B0603020202020204" pitchFamily="34" charset="0"/>
                <a:ea typeface="NSimSun" panose="02010609030101010101" pitchFamily="49" charset="-122"/>
              </a:rPr>
              <a:t> gekennzeichneten Speisen sind ausschließlich mit </a:t>
            </a:r>
            <a:r>
              <a:rPr lang="de-DE" altLang="de-DE" sz="800" b="1">
                <a:solidFill>
                  <a:srgbClr val="72BF44"/>
                </a:solidFill>
                <a:latin typeface="Trebuchet MS" panose="020B0603020202020204" pitchFamily="34" charset="0"/>
                <a:cs typeface="Tahoma" panose="020B0604030504040204" pitchFamily="34" charset="0"/>
              </a:rPr>
              <a:t>BIO</a:t>
            </a:r>
            <a:r>
              <a:rPr lang="de-DE" altLang="de-DE" sz="800" b="1">
                <a:latin typeface="Trebuchet MS" panose="020B0603020202020204" pitchFamily="34" charset="0"/>
                <a:ea typeface="NSimSun" panose="02010609030101010101" pitchFamily="49" charset="-122"/>
              </a:rPr>
              <a:t>-Milch, </a:t>
            </a:r>
            <a:r>
              <a:rPr lang="de-DE" altLang="de-DE" sz="800" b="1">
                <a:solidFill>
                  <a:srgbClr val="72BF44"/>
                </a:solidFill>
                <a:latin typeface="Trebuchet MS" panose="020B0603020202020204" pitchFamily="34" charset="0"/>
                <a:cs typeface="Tahoma" panose="020B0604030504040204" pitchFamily="34" charset="0"/>
              </a:rPr>
              <a:t>BIO</a:t>
            </a:r>
            <a:r>
              <a:rPr lang="de-DE" altLang="de-DE" sz="800" b="1">
                <a:latin typeface="Trebuchet MS" panose="020B0603020202020204" pitchFamily="34" charset="0"/>
                <a:ea typeface="NSimSun" panose="02010609030101010101" pitchFamily="49" charset="-122"/>
              </a:rPr>
              <a:t>-Joghurt, </a:t>
            </a:r>
            <a:r>
              <a:rPr lang="de-DE" altLang="de-DE" sz="800" b="1">
                <a:solidFill>
                  <a:srgbClr val="72BF44"/>
                </a:solidFill>
                <a:latin typeface="Trebuchet MS" panose="020B0603020202020204" pitchFamily="34" charset="0"/>
                <a:cs typeface="Tahoma" panose="020B0604030504040204" pitchFamily="34" charset="0"/>
              </a:rPr>
              <a:t>BIO</a:t>
            </a:r>
            <a:r>
              <a:rPr lang="de-DE" altLang="de-DE" sz="800" b="1">
                <a:solidFill>
                  <a:schemeClr val="tx1"/>
                </a:solidFill>
                <a:latin typeface="Trebuchet MS" panose="020B0603020202020204" pitchFamily="34" charset="0"/>
                <a:cs typeface="Tahoma" panose="020B0604030504040204" pitchFamily="34" charset="0"/>
              </a:rPr>
              <a:t>-</a:t>
            </a:r>
            <a:r>
              <a:rPr lang="de-DE" altLang="de-DE" sz="800" b="1">
                <a:latin typeface="Trebuchet MS" panose="020B0603020202020204" pitchFamily="34" charset="0"/>
                <a:ea typeface="NSimSun" panose="02010609030101010101" pitchFamily="49" charset="-122"/>
              </a:rPr>
              <a:t>Quark, </a:t>
            </a:r>
            <a:r>
              <a:rPr lang="de-DE" altLang="de-DE" sz="800" b="1">
                <a:solidFill>
                  <a:srgbClr val="72BF44"/>
                </a:solidFill>
                <a:latin typeface="Trebuchet MS" panose="020B0603020202020204" pitchFamily="34" charset="0"/>
                <a:cs typeface="Tahoma" panose="020B0604030504040204" pitchFamily="34" charset="0"/>
              </a:rPr>
              <a:t>BIO</a:t>
            </a:r>
            <a:r>
              <a:rPr lang="de-DE" altLang="de-DE" sz="800" b="1">
                <a:latin typeface="Trebuchet MS" panose="020B0603020202020204" pitchFamily="34" charset="0"/>
                <a:ea typeface="NSimSun" panose="02010609030101010101" pitchFamily="49" charset="-122"/>
              </a:rPr>
              <a:t>-Sahne oder </a:t>
            </a:r>
            <a:r>
              <a:rPr lang="de-DE" altLang="de-DE" sz="800" b="1">
                <a:solidFill>
                  <a:srgbClr val="72BF44"/>
                </a:solidFill>
                <a:latin typeface="Trebuchet MS" panose="020B0603020202020204" pitchFamily="34" charset="0"/>
                <a:cs typeface="Tahoma" panose="020B0604030504040204" pitchFamily="34" charset="0"/>
              </a:rPr>
              <a:t>BIO</a:t>
            </a:r>
            <a:r>
              <a:rPr lang="de-DE" altLang="de-DE" sz="800" b="1">
                <a:latin typeface="Trebuchet MS" panose="020B0603020202020204" pitchFamily="34" charset="0"/>
                <a:ea typeface="NSimSun" panose="02010609030101010101" pitchFamily="49" charset="-122"/>
              </a:rPr>
              <a:t>-Schmand zubereitet.</a:t>
            </a:r>
          </a:p>
          <a:p>
            <a:pPr eaLnBrk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endParaRPr lang="de-DE" altLang="de-DE" sz="1000">
              <a:latin typeface="Trebuchet MS" panose="020B0603020202020204" pitchFamily="34" charset="0"/>
              <a:ea typeface="NSimSun" panose="02010609030101010101" pitchFamily="49" charset="-122"/>
            </a:endParaRPr>
          </a:p>
        </p:txBody>
      </p:sp>
      <p:graphicFrame>
        <p:nvGraphicFramePr>
          <p:cNvPr id="2" name="Group 5">
            <a:extLst>
              <a:ext uri="{FF2B5EF4-FFF2-40B4-BE49-F238E27FC236}">
                <a16:creationId xmlns:a16="http://schemas.microsoft.com/office/drawing/2014/main" id="{120B25E5-3AD4-9837-2F8F-49BE625DDD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3314182"/>
              </p:ext>
            </p:extLst>
          </p:nvPr>
        </p:nvGraphicFramePr>
        <p:xfrm>
          <a:off x="240180" y="1740475"/>
          <a:ext cx="10334624" cy="4866718"/>
        </p:xfrm>
        <a:graphic>
          <a:graphicData uri="http://schemas.openxmlformats.org/drawingml/2006/table">
            <a:tbl>
              <a:tblPr/>
              <a:tblGrid>
                <a:gridCol w="7132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197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1052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964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58734">
                <a:tc>
                  <a:txBody>
                    <a:bodyPr/>
                    <a:lstStyle>
                      <a:lvl1pPr>
                        <a:lnSpc>
                          <a:spcPct val="75000"/>
                        </a:lnSpc>
                        <a:spcBef>
                          <a:spcPts val="1563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32925" algn="l"/>
                          <a:tab pos="9882188" algn="l"/>
                          <a:tab pos="10331450" algn="l"/>
                          <a:tab pos="10780713" algn="l"/>
                        </a:tabLst>
                        <a:defRPr sz="27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1pPr>
                      <a:lvl2pPr marL="457200">
                        <a:lnSpc>
                          <a:spcPct val="75000"/>
                        </a:lnSpc>
                        <a:spcBef>
                          <a:spcPts val="125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32925" algn="l"/>
                          <a:tab pos="9882188" algn="l"/>
                          <a:tab pos="10331450" algn="l"/>
                          <a:tab pos="10780713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2pPr>
                      <a:lvl3pPr marL="914400">
                        <a:lnSpc>
                          <a:spcPct val="75000"/>
                        </a:lnSpc>
                        <a:spcBef>
                          <a:spcPts val="938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32925" algn="l"/>
                          <a:tab pos="9882188" algn="l"/>
                          <a:tab pos="10331450" algn="l"/>
                          <a:tab pos="10780713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3pPr>
                      <a:lvl4pPr marL="1371600">
                        <a:lnSpc>
                          <a:spcPct val="75000"/>
                        </a:lnSpc>
                        <a:spcBef>
                          <a:spcPts val="625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32925" algn="l"/>
                          <a:tab pos="9882188" algn="l"/>
                          <a:tab pos="10331450" algn="l"/>
                          <a:tab pos="10780713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4pPr>
                      <a:lvl5pPr marL="1828800">
                        <a:lnSpc>
                          <a:spcPct val="75000"/>
                        </a:lnSpc>
                        <a:spcBef>
                          <a:spcPts val="313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32925" algn="l"/>
                          <a:tab pos="9882188" algn="l"/>
                          <a:tab pos="10331450" algn="l"/>
                          <a:tab pos="10780713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5pPr>
                      <a:lvl6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32925" algn="l"/>
                          <a:tab pos="9882188" algn="l"/>
                          <a:tab pos="10331450" algn="l"/>
                          <a:tab pos="10780713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6pPr>
                      <a:lvl7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32925" algn="l"/>
                          <a:tab pos="9882188" algn="l"/>
                          <a:tab pos="10331450" algn="l"/>
                          <a:tab pos="10780713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7pPr>
                      <a:lvl8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32925" algn="l"/>
                          <a:tab pos="9882188" algn="l"/>
                          <a:tab pos="10331450" algn="l"/>
                          <a:tab pos="10780713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8pPr>
                      <a:lvl9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32925" algn="l"/>
                          <a:tab pos="9882188" algn="l"/>
                          <a:tab pos="10331450" algn="l"/>
                          <a:tab pos="10780713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9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32925" algn="l"/>
                          <a:tab pos="9882188" algn="l"/>
                          <a:tab pos="10331450" algn="l"/>
                          <a:tab pos="10780713" algn="l"/>
                        </a:tabLst>
                      </a:pPr>
                      <a:endParaRPr kumimoji="0" lang="de-DE" altLang="de-DE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rebuchet MS" panose="020B0603020202020204" pitchFamily="34" charset="0"/>
                        <a:cs typeface="Source Han Sans" charset="0"/>
                      </a:endParaRPr>
                    </a:p>
                  </a:txBody>
                  <a:tcPr marL="53977" marR="53977" marT="0" marB="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75000"/>
                        </a:lnSpc>
                        <a:spcBef>
                          <a:spcPts val="1563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32925" algn="l"/>
                          <a:tab pos="9882188" algn="l"/>
                          <a:tab pos="10331450" algn="l"/>
                          <a:tab pos="10780713" algn="l"/>
                        </a:tabLst>
                        <a:defRPr sz="27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1pPr>
                      <a:lvl2pPr marL="457200">
                        <a:lnSpc>
                          <a:spcPct val="75000"/>
                        </a:lnSpc>
                        <a:spcBef>
                          <a:spcPts val="125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32925" algn="l"/>
                          <a:tab pos="9882188" algn="l"/>
                          <a:tab pos="10331450" algn="l"/>
                          <a:tab pos="10780713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2pPr>
                      <a:lvl3pPr marL="914400">
                        <a:lnSpc>
                          <a:spcPct val="75000"/>
                        </a:lnSpc>
                        <a:spcBef>
                          <a:spcPts val="938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32925" algn="l"/>
                          <a:tab pos="9882188" algn="l"/>
                          <a:tab pos="10331450" algn="l"/>
                          <a:tab pos="10780713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3pPr>
                      <a:lvl4pPr marL="1371600">
                        <a:lnSpc>
                          <a:spcPct val="75000"/>
                        </a:lnSpc>
                        <a:spcBef>
                          <a:spcPts val="625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32925" algn="l"/>
                          <a:tab pos="9882188" algn="l"/>
                          <a:tab pos="10331450" algn="l"/>
                          <a:tab pos="10780713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4pPr>
                      <a:lvl5pPr marL="1828800">
                        <a:lnSpc>
                          <a:spcPct val="75000"/>
                        </a:lnSpc>
                        <a:spcBef>
                          <a:spcPts val="313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32925" algn="l"/>
                          <a:tab pos="9882188" algn="l"/>
                          <a:tab pos="10331450" algn="l"/>
                          <a:tab pos="10780713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5pPr>
                      <a:lvl6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32925" algn="l"/>
                          <a:tab pos="9882188" algn="l"/>
                          <a:tab pos="10331450" algn="l"/>
                          <a:tab pos="10780713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6pPr>
                      <a:lvl7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32925" algn="l"/>
                          <a:tab pos="9882188" algn="l"/>
                          <a:tab pos="10331450" algn="l"/>
                          <a:tab pos="10780713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7pPr>
                      <a:lvl8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32925" algn="l"/>
                          <a:tab pos="9882188" algn="l"/>
                          <a:tab pos="10331450" algn="l"/>
                          <a:tab pos="10780713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8pPr>
                      <a:lvl9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32925" algn="l"/>
                          <a:tab pos="9882188" algn="l"/>
                          <a:tab pos="10331450" algn="l"/>
                          <a:tab pos="10780713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9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32925" algn="l"/>
                          <a:tab pos="9882188" algn="l"/>
                          <a:tab pos="10331450" algn="l"/>
                          <a:tab pos="10780713" algn="l"/>
                        </a:tabLst>
                      </a:pPr>
                      <a:r>
                        <a:rPr kumimoji="0" lang="de-DE" altLang="de-DE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72BF44"/>
                          </a:solidFill>
                          <a:effectLst/>
                          <a:latin typeface="Trebuchet MS" panose="020B0603020202020204" pitchFamily="34" charset="0"/>
                          <a:cs typeface="Source Han Sans" charset="0"/>
                        </a:rPr>
                        <a:t>Menü 1</a:t>
                      </a:r>
                    </a:p>
                  </a:txBody>
                  <a:tcPr marL="53977" marR="53977" marT="0" marB="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32925" algn="l"/>
                          <a:tab pos="9882188" algn="l"/>
                          <a:tab pos="10331450" algn="l"/>
                          <a:tab pos="10780713" algn="l"/>
                        </a:tabLst>
                      </a:pPr>
                      <a:r>
                        <a:rPr kumimoji="0" lang="de-DE" altLang="de-DE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72BF44"/>
                          </a:solidFill>
                          <a:effectLst/>
                          <a:latin typeface="Trebuchet MS" panose="020B0603020202020204" pitchFamily="34" charset="0"/>
                          <a:cs typeface="Tahoma" panose="020B0604030504040204" pitchFamily="34" charset="0"/>
                        </a:rPr>
                        <a:t>Menü 2 vegetarisch</a:t>
                      </a:r>
                    </a:p>
                  </a:txBody>
                  <a:tcPr marL="53977" marR="53977" marT="0" marB="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32925" algn="l"/>
                          <a:tab pos="9882188" algn="l"/>
                          <a:tab pos="10331450" algn="l"/>
                          <a:tab pos="10780713" algn="l"/>
                        </a:tabLst>
                      </a:pPr>
                      <a:r>
                        <a:rPr kumimoji="0" lang="de-DE" altLang="de-DE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72BF44"/>
                          </a:solidFill>
                          <a:effectLst/>
                          <a:latin typeface="Trebuchet MS" panose="020B0603020202020204" pitchFamily="34" charset="0"/>
                          <a:cs typeface="Source Han Sans" charset="0"/>
                        </a:rPr>
                        <a:t>Gemüse statt Salat</a:t>
                      </a:r>
                      <a:endParaRPr kumimoji="0" lang="de-DE" altLang="de-DE" sz="1300" b="1" i="0" u="none" strike="noStrike" cap="none" normalizeH="0" baseline="0" dirty="0">
                        <a:ln>
                          <a:noFill/>
                        </a:ln>
                        <a:solidFill>
                          <a:srgbClr val="72BF44"/>
                        </a:solidFill>
                        <a:effectLst/>
                        <a:latin typeface="Trebuchet MS" panose="020B0603020202020204" pitchFamily="34" charset="0"/>
                        <a:cs typeface="Tahoma" panose="020B0604030504040204" pitchFamily="34" charset="0"/>
                      </a:endParaRPr>
                    </a:p>
                  </a:txBody>
                  <a:tcPr marL="53977" marR="53977" marT="0" marB="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32553">
                <a:tc>
                  <a:txBody>
                    <a:bodyPr/>
                    <a:lstStyle>
                      <a:lvl1pPr>
                        <a:lnSpc>
                          <a:spcPct val="75000"/>
                        </a:lnSpc>
                        <a:spcBef>
                          <a:spcPts val="1563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32925" algn="l"/>
                          <a:tab pos="9882188" algn="l"/>
                          <a:tab pos="10331450" algn="l"/>
                          <a:tab pos="10780713" algn="l"/>
                        </a:tabLst>
                        <a:defRPr sz="27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1pPr>
                      <a:lvl2pPr marL="457200">
                        <a:lnSpc>
                          <a:spcPct val="75000"/>
                        </a:lnSpc>
                        <a:spcBef>
                          <a:spcPts val="125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32925" algn="l"/>
                          <a:tab pos="9882188" algn="l"/>
                          <a:tab pos="10331450" algn="l"/>
                          <a:tab pos="10780713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2pPr>
                      <a:lvl3pPr marL="914400">
                        <a:lnSpc>
                          <a:spcPct val="75000"/>
                        </a:lnSpc>
                        <a:spcBef>
                          <a:spcPts val="938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32925" algn="l"/>
                          <a:tab pos="9882188" algn="l"/>
                          <a:tab pos="10331450" algn="l"/>
                          <a:tab pos="10780713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3pPr>
                      <a:lvl4pPr marL="1371600">
                        <a:lnSpc>
                          <a:spcPct val="75000"/>
                        </a:lnSpc>
                        <a:spcBef>
                          <a:spcPts val="625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32925" algn="l"/>
                          <a:tab pos="9882188" algn="l"/>
                          <a:tab pos="10331450" algn="l"/>
                          <a:tab pos="10780713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4pPr>
                      <a:lvl5pPr marL="1828800">
                        <a:lnSpc>
                          <a:spcPct val="75000"/>
                        </a:lnSpc>
                        <a:spcBef>
                          <a:spcPts val="313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32925" algn="l"/>
                          <a:tab pos="9882188" algn="l"/>
                          <a:tab pos="10331450" algn="l"/>
                          <a:tab pos="10780713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5pPr>
                      <a:lvl6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32925" algn="l"/>
                          <a:tab pos="9882188" algn="l"/>
                          <a:tab pos="10331450" algn="l"/>
                          <a:tab pos="10780713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6pPr>
                      <a:lvl7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32925" algn="l"/>
                          <a:tab pos="9882188" algn="l"/>
                          <a:tab pos="10331450" algn="l"/>
                          <a:tab pos="10780713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7pPr>
                      <a:lvl8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32925" algn="l"/>
                          <a:tab pos="9882188" algn="l"/>
                          <a:tab pos="10331450" algn="l"/>
                          <a:tab pos="10780713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8pPr>
                      <a:lvl9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32925" algn="l"/>
                          <a:tab pos="9882188" algn="l"/>
                          <a:tab pos="10331450" algn="l"/>
                          <a:tab pos="10780713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9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32925" algn="l"/>
                          <a:tab pos="9882188" algn="l"/>
                          <a:tab pos="10331450" algn="l"/>
                          <a:tab pos="10780713" algn="l"/>
                        </a:tabLst>
                      </a:pPr>
                      <a:r>
                        <a:rPr kumimoji="0" lang="de-DE" altLang="de-DE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72BF44"/>
                          </a:solidFill>
                          <a:effectLst/>
                          <a:latin typeface="Trebuchet MS" panose="020B0603020202020204" pitchFamily="34" charset="0"/>
                          <a:cs typeface="Source Han Sans" charset="0"/>
                        </a:rPr>
                        <a:t>MO</a:t>
                      </a:r>
                    </a:p>
                  </a:txBody>
                  <a:tcPr marL="55055" marR="55055" marT="0" marB="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75000"/>
                        </a:lnSpc>
                        <a:spcBef>
                          <a:spcPts val="1563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1pPr>
                      <a:lvl2pPr marL="457200">
                        <a:lnSpc>
                          <a:spcPct val="75000"/>
                        </a:lnSpc>
                        <a:spcBef>
                          <a:spcPts val="125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2pPr>
                      <a:lvl3pPr marL="914400">
                        <a:lnSpc>
                          <a:spcPct val="75000"/>
                        </a:lnSpc>
                        <a:spcBef>
                          <a:spcPts val="938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3pPr>
                      <a:lvl4pPr marL="1371600">
                        <a:lnSpc>
                          <a:spcPct val="75000"/>
                        </a:lnSpc>
                        <a:spcBef>
                          <a:spcPts val="625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4pPr>
                      <a:lvl5pPr marL="1828800">
                        <a:lnSpc>
                          <a:spcPct val="75000"/>
                        </a:lnSpc>
                        <a:spcBef>
                          <a:spcPts val="313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5pPr>
                      <a:lvl6pPr indent="-228600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6pPr>
                      <a:lvl7pPr indent="-228600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7pPr>
                      <a:lvl8pPr indent="-228600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8pPr>
                      <a:lvl9pPr indent="-228600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Hausgemachte Tomatensuppe </a:t>
                      </a:r>
                      <a:r>
                        <a:rPr kumimoji="0" lang="de-DE" altLang="de-DE" sz="1100" b="1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A,H </a:t>
                      </a:r>
                      <a:r>
                        <a:rPr kumimoji="0" lang="de-DE" altLang="de-DE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mit Croutons </a:t>
                      </a:r>
                      <a:r>
                        <a:rPr kumimoji="0" lang="de-DE" altLang="de-DE" sz="1100" b="1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A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____ Stk. Pancakes </a:t>
                      </a:r>
                      <a:r>
                        <a:rPr kumimoji="0" lang="de-DE" altLang="de-DE" sz="1100" b="1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A,B,F</a:t>
                      </a:r>
                      <a:r>
                        <a:rPr kumimoji="0" lang="de-DE" altLang="de-DE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 mit Zimt/Zucker und Apfelmus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endParaRPr kumimoji="0" lang="de-DE" altLang="de-DE" sz="3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(Suppe für Alle)</a:t>
                      </a:r>
                      <a:endParaRPr kumimoji="0" lang="de-DE" altLang="de-DE" sz="1400" b="1" i="0" u="none" strike="noStrike" kern="1200" cap="none" normalizeH="0" baseline="300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</a:txBody>
                  <a:tcPr marL="9523" marR="9523" marT="9514" marB="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75000"/>
                        </a:lnSpc>
                        <a:spcBef>
                          <a:spcPts val="1563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1pPr>
                      <a:lvl2pPr marL="457200">
                        <a:lnSpc>
                          <a:spcPct val="75000"/>
                        </a:lnSpc>
                        <a:spcBef>
                          <a:spcPts val="125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2pPr>
                      <a:lvl3pPr marL="914400">
                        <a:lnSpc>
                          <a:spcPct val="75000"/>
                        </a:lnSpc>
                        <a:spcBef>
                          <a:spcPts val="938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3pPr>
                      <a:lvl4pPr marL="1371600">
                        <a:lnSpc>
                          <a:spcPct val="75000"/>
                        </a:lnSpc>
                        <a:spcBef>
                          <a:spcPts val="625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4pPr>
                      <a:lvl5pPr marL="1828800">
                        <a:lnSpc>
                          <a:spcPct val="75000"/>
                        </a:lnSpc>
                        <a:spcBef>
                          <a:spcPts val="313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5pPr>
                      <a:lvl6pPr indent="-228600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6pPr>
                      <a:lvl7pPr indent="-228600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7pPr>
                      <a:lvl8pPr indent="-228600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8pPr>
                      <a:lvl9pPr indent="-228600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Hausgemachte Tomatensuppe </a:t>
                      </a:r>
                      <a:r>
                        <a:rPr kumimoji="0" lang="de-DE" altLang="de-DE" sz="1100" b="1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A,H </a:t>
                      </a:r>
                      <a:r>
                        <a:rPr kumimoji="0" lang="de-DE" altLang="de-DE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mit Croutons </a:t>
                      </a:r>
                      <a:r>
                        <a:rPr kumimoji="0" lang="de-DE" altLang="de-DE" sz="1100" b="1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A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____ Stk. Pancakes </a:t>
                      </a:r>
                      <a:r>
                        <a:rPr kumimoji="0" lang="de-DE" altLang="de-DE" sz="1100" b="1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A,B,F</a:t>
                      </a:r>
                      <a:r>
                        <a:rPr kumimoji="0" lang="de-DE" altLang="de-DE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 mit Zimt/Zucker und Apfelmus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endParaRPr kumimoji="0" lang="de-DE" altLang="de-DE" sz="3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(Suppe für Alle)</a:t>
                      </a:r>
                      <a:endParaRPr kumimoji="0" lang="de-DE" altLang="de-DE" sz="1400" b="1" i="0" u="none" strike="noStrike" kern="1200" cap="none" normalizeH="0" baseline="300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</a:txBody>
                  <a:tcPr marL="9523" marR="9523" marT="9514" marB="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endParaRPr kumimoji="0" lang="de-DE" altLang="de-DE" sz="1100" b="1" i="0" u="none" strike="noStrike" kern="1200" cap="none" spc="0" normalizeH="0" baseline="3000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</a:txBody>
                  <a:tcPr marL="9523" marR="9523" marT="9514" marB="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33219">
                <a:tc>
                  <a:txBody>
                    <a:bodyPr/>
                    <a:lstStyle>
                      <a:lvl1pPr>
                        <a:lnSpc>
                          <a:spcPct val="75000"/>
                        </a:lnSpc>
                        <a:spcBef>
                          <a:spcPts val="1563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32925" algn="l"/>
                          <a:tab pos="9882188" algn="l"/>
                          <a:tab pos="10331450" algn="l"/>
                          <a:tab pos="10780713" algn="l"/>
                        </a:tabLst>
                        <a:defRPr sz="27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1pPr>
                      <a:lvl2pPr marL="457200">
                        <a:lnSpc>
                          <a:spcPct val="75000"/>
                        </a:lnSpc>
                        <a:spcBef>
                          <a:spcPts val="125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32925" algn="l"/>
                          <a:tab pos="9882188" algn="l"/>
                          <a:tab pos="10331450" algn="l"/>
                          <a:tab pos="10780713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2pPr>
                      <a:lvl3pPr marL="914400">
                        <a:lnSpc>
                          <a:spcPct val="75000"/>
                        </a:lnSpc>
                        <a:spcBef>
                          <a:spcPts val="938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32925" algn="l"/>
                          <a:tab pos="9882188" algn="l"/>
                          <a:tab pos="10331450" algn="l"/>
                          <a:tab pos="10780713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3pPr>
                      <a:lvl4pPr marL="1371600">
                        <a:lnSpc>
                          <a:spcPct val="75000"/>
                        </a:lnSpc>
                        <a:spcBef>
                          <a:spcPts val="625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32925" algn="l"/>
                          <a:tab pos="9882188" algn="l"/>
                          <a:tab pos="10331450" algn="l"/>
                          <a:tab pos="10780713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4pPr>
                      <a:lvl5pPr marL="1828800">
                        <a:lnSpc>
                          <a:spcPct val="75000"/>
                        </a:lnSpc>
                        <a:spcBef>
                          <a:spcPts val="313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32925" algn="l"/>
                          <a:tab pos="9882188" algn="l"/>
                          <a:tab pos="10331450" algn="l"/>
                          <a:tab pos="10780713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5pPr>
                      <a:lvl6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32925" algn="l"/>
                          <a:tab pos="9882188" algn="l"/>
                          <a:tab pos="10331450" algn="l"/>
                          <a:tab pos="10780713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6pPr>
                      <a:lvl7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32925" algn="l"/>
                          <a:tab pos="9882188" algn="l"/>
                          <a:tab pos="10331450" algn="l"/>
                          <a:tab pos="10780713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7pPr>
                      <a:lvl8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32925" algn="l"/>
                          <a:tab pos="9882188" algn="l"/>
                          <a:tab pos="10331450" algn="l"/>
                          <a:tab pos="10780713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8pPr>
                      <a:lvl9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32925" algn="l"/>
                          <a:tab pos="9882188" algn="l"/>
                          <a:tab pos="10331450" algn="l"/>
                          <a:tab pos="10780713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9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32925" algn="l"/>
                          <a:tab pos="9882188" algn="l"/>
                          <a:tab pos="10331450" algn="l"/>
                          <a:tab pos="10780713" algn="l"/>
                        </a:tabLst>
                      </a:pPr>
                      <a:r>
                        <a:rPr kumimoji="0" lang="de-DE" altLang="de-DE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72BF44"/>
                          </a:solidFill>
                          <a:effectLst/>
                          <a:latin typeface="Trebuchet MS" panose="020B0603020202020204" pitchFamily="34" charset="0"/>
                          <a:cs typeface="Source Han Sans" charset="0"/>
                        </a:rPr>
                        <a:t>DI</a:t>
                      </a:r>
                    </a:p>
                  </a:txBody>
                  <a:tcPr marL="55055" marR="55055" marT="0" marB="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75000"/>
                        </a:lnSpc>
                        <a:spcBef>
                          <a:spcPts val="1563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1pPr>
                      <a:lvl2pPr marL="457200">
                        <a:lnSpc>
                          <a:spcPct val="75000"/>
                        </a:lnSpc>
                        <a:spcBef>
                          <a:spcPts val="125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2pPr>
                      <a:lvl3pPr marL="914400">
                        <a:lnSpc>
                          <a:spcPct val="75000"/>
                        </a:lnSpc>
                        <a:spcBef>
                          <a:spcPts val="938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3pPr>
                      <a:lvl4pPr marL="1371600">
                        <a:lnSpc>
                          <a:spcPct val="75000"/>
                        </a:lnSpc>
                        <a:spcBef>
                          <a:spcPts val="625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4pPr>
                      <a:lvl5pPr marL="1828800">
                        <a:lnSpc>
                          <a:spcPct val="75000"/>
                        </a:lnSpc>
                        <a:spcBef>
                          <a:spcPts val="313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5pPr>
                      <a:lvl6pPr indent="-228600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6pPr>
                      <a:lvl7pPr indent="-228600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7pPr>
                      <a:lvl8pPr indent="-228600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8pPr>
                      <a:lvl9pPr indent="-228600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Tortellini pomodore </a:t>
                      </a:r>
                      <a:r>
                        <a:rPr kumimoji="0" lang="de-DE" altLang="de-DE" sz="1100" b="1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A,B,F</a:t>
                      </a:r>
                      <a:r>
                        <a:rPr kumimoji="0" lang="de-DE" altLang="de-DE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 mit Käsesoße </a:t>
                      </a:r>
                      <a:r>
                        <a:rPr kumimoji="0" lang="de-DE" altLang="de-DE" sz="1100" b="1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A,F,H</a:t>
                      </a:r>
                      <a:r>
                        <a:rPr kumimoji="0" lang="de-DE" altLang="de-DE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,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Chinakohlsalat mit Paprikawürfeln, </a:t>
                      </a:r>
                      <a:br>
                        <a:rPr kumimoji="0" lang="de-DE" altLang="de-DE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</a:br>
                      <a:r>
                        <a:rPr kumimoji="0" lang="de-DE" altLang="de-DE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frischen Kräutern und French Dressing</a:t>
                      </a:r>
                      <a:r>
                        <a:rPr kumimoji="0" lang="de-DE" altLang="de-DE" sz="1100" b="1" i="0" u="none" strike="noStrike" kern="1200" cap="none" spc="0" normalizeH="0" baseline="30000" dirty="0">
                          <a:ln>
                            <a:noFill/>
                          </a:ln>
                          <a:solidFill>
                            <a:srgbClr val="72BF44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*</a:t>
                      </a:r>
                      <a:r>
                        <a:rPr kumimoji="0" lang="de-DE" altLang="de-DE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 </a:t>
                      </a:r>
                      <a:r>
                        <a:rPr kumimoji="0" lang="de-DE" altLang="de-DE" sz="1100" b="1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F,I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endParaRPr kumimoji="0" lang="de-DE" altLang="de-DE" sz="3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Stracciatellajoghurt </a:t>
                      </a:r>
                      <a:r>
                        <a:rPr kumimoji="0" lang="de-DE" altLang="de-DE" sz="1100" b="1" i="0" u="none" strike="noStrike" kern="1200" cap="none" spc="0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F</a:t>
                      </a:r>
                      <a:endParaRPr kumimoji="0" lang="de-DE" altLang="de-DE" sz="1100" b="1" i="0" u="none" strike="noStrike" kern="1200" cap="none" normalizeH="0" baseline="300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</a:txBody>
                  <a:tcPr marL="9353" marR="9353" marT="9349" marB="0" anchor="ctr" anchorCtr="1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75000"/>
                        </a:lnSpc>
                        <a:spcBef>
                          <a:spcPts val="1563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1pPr>
                      <a:lvl2pPr marL="457200">
                        <a:lnSpc>
                          <a:spcPct val="75000"/>
                        </a:lnSpc>
                        <a:spcBef>
                          <a:spcPts val="125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2pPr>
                      <a:lvl3pPr marL="914400">
                        <a:lnSpc>
                          <a:spcPct val="75000"/>
                        </a:lnSpc>
                        <a:spcBef>
                          <a:spcPts val="938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3pPr>
                      <a:lvl4pPr marL="1371600">
                        <a:lnSpc>
                          <a:spcPct val="75000"/>
                        </a:lnSpc>
                        <a:spcBef>
                          <a:spcPts val="625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4pPr>
                      <a:lvl5pPr marL="1828800">
                        <a:lnSpc>
                          <a:spcPct val="75000"/>
                        </a:lnSpc>
                        <a:spcBef>
                          <a:spcPts val="313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5pPr>
                      <a:lvl6pPr indent="-228600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6pPr>
                      <a:lvl7pPr indent="-228600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7pPr>
                      <a:lvl8pPr indent="-228600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8pPr>
                      <a:lvl9pPr indent="-228600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72BF44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BIO</a:t>
                      </a:r>
                      <a:r>
                        <a:rPr kumimoji="0" lang="de-DE" altLang="de-DE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-Hörnle </a:t>
                      </a:r>
                      <a:r>
                        <a:rPr kumimoji="0" lang="de-DE" altLang="de-DE" sz="1100" b="1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A</a:t>
                      </a:r>
                      <a:r>
                        <a:rPr kumimoji="0" lang="de-DE" altLang="de-DE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 mit Käsesoße </a:t>
                      </a:r>
                      <a:r>
                        <a:rPr kumimoji="0" lang="de-DE" altLang="de-DE" sz="1100" b="1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A,F,H</a:t>
                      </a:r>
                      <a:r>
                        <a:rPr kumimoji="0" lang="de-DE" altLang="de-DE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,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Chinakohlsalat mit Paprikawürfeln, </a:t>
                      </a:r>
                      <a:br>
                        <a:rPr kumimoji="0" lang="de-DE" altLang="de-DE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</a:br>
                      <a:r>
                        <a:rPr kumimoji="0" lang="de-DE" altLang="de-DE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frischen Kräutern und French Dressing</a:t>
                      </a:r>
                      <a:r>
                        <a:rPr kumimoji="0" lang="de-DE" altLang="de-DE" sz="1100" b="1" i="0" u="none" strike="noStrike" kern="1200" cap="none" spc="0" normalizeH="0" baseline="30000" dirty="0">
                          <a:ln>
                            <a:noFill/>
                          </a:ln>
                          <a:solidFill>
                            <a:srgbClr val="72BF44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*</a:t>
                      </a:r>
                      <a:r>
                        <a:rPr kumimoji="0" lang="de-DE" altLang="de-DE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 </a:t>
                      </a:r>
                      <a:r>
                        <a:rPr kumimoji="0" lang="de-DE" altLang="de-DE" sz="1100" b="1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F,I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endParaRPr kumimoji="0" lang="de-DE" altLang="de-DE" sz="3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Stracciatellajoghurt </a:t>
                      </a:r>
                      <a:r>
                        <a:rPr kumimoji="0" lang="de-DE" altLang="de-DE" sz="1100" b="1" i="0" u="none" strike="noStrike" kern="1200" cap="none" spc="0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F</a:t>
                      </a:r>
                      <a:endParaRPr kumimoji="0" lang="de-DE" altLang="de-DE" sz="1100" b="1" i="0" u="none" strike="noStrike" kern="1200" cap="none" normalizeH="0" baseline="300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</a:txBody>
                  <a:tcPr marL="9353" marR="9353" marT="9349" marB="0" anchor="ctr" anchorCtr="1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2BF44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BIO</a:t>
                      </a:r>
                      <a:r>
                        <a:rPr kumimoji="0" lang="de-DE" altLang="de-DE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Wurzelgemüse </a:t>
                      </a:r>
                      <a:r>
                        <a:rPr kumimoji="0" lang="de-DE" altLang="de-DE" sz="11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H</a:t>
                      </a:r>
                      <a:endParaRPr kumimoji="0" lang="de-DE" altLang="de-DE" sz="900" b="1" i="0" u="none" strike="noStrike" kern="1200" cap="none" spc="0" normalizeH="0" baseline="3000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</a:txBody>
                  <a:tcPr marL="9353" marR="9353" marT="9349" marB="0" anchor="ctr" anchorCtr="1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92088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32925" algn="l"/>
                          <a:tab pos="9882188" algn="l"/>
                          <a:tab pos="10331450" algn="l"/>
                          <a:tab pos="10780713" algn="l"/>
                        </a:tabLst>
                      </a:pPr>
                      <a:r>
                        <a:rPr kumimoji="0" lang="de-DE" altLang="de-DE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72BF44"/>
                          </a:solidFill>
                          <a:effectLst/>
                          <a:latin typeface="Trebuchet MS" panose="020B0603020202020204" pitchFamily="34" charset="0"/>
                          <a:cs typeface="Source Han Sans" charset="0"/>
                        </a:rPr>
                        <a:t>MI</a:t>
                      </a:r>
                    </a:p>
                  </a:txBody>
                  <a:tcPr marL="55055" marR="55055" marT="0" marB="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75000"/>
                        </a:lnSpc>
                        <a:spcBef>
                          <a:spcPts val="1563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1pPr>
                      <a:lvl2pPr marL="457200">
                        <a:lnSpc>
                          <a:spcPct val="75000"/>
                        </a:lnSpc>
                        <a:spcBef>
                          <a:spcPts val="125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2pPr>
                      <a:lvl3pPr marL="914400">
                        <a:lnSpc>
                          <a:spcPct val="75000"/>
                        </a:lnSpc>
                        <a:spcBef>
                          <a:spcPts val="938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3pPr>
                      <a:lvl4pPr marL="1371600">
                        <a:lnSpc>
                          <a:spcPct val="75000"/>
                        </a:lnSpc>
                        <a:spcBef>
                          <a:spcPts val="625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4pPr>
                      <a:lvl5pPr marL="1828800">
                        <a:lnSpc>
                          <a:spcPct val="75000"/>
                        </a:lnSpc>
                        <a:spcBef>
                          <a:spcPts val="313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5pPr>
                      <a:lvl6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6pPr>
                      <a:lvl7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7pPr>
                      <a:lvl8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8pPr>
                      <a:lvl9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Hackfleischpfanne (Rind) </a:t>
                      </a:r>
                      <a:r>
                        <a:rPr kumimoji="0" lang="de-DE" altLang="de-DE" sz="1100" b="1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A,F,H,I</a:t>
                      </a:r>
                      <a:r>
                        <a:rPr kumimoji="0" lang="de-DE" altLang="de-DE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 mit Langkornreis,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Bunte Rohkost mit Dip </a:t>
                      </a:r>
                      <a:r>
                        <a:rPr kumimoji="0" lang="de-DE" altLang="de-DE" sz="1100" b="1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F,H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endParaRPr kumimoji="0" lang="de-DE" altLang="de-DE" sz="3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Frisches Obst</a:t>
                      </a:r>
                      <a:endParaRPr kumimoji="0" lang="de-DE" altLang="de-DE" sz="1100" b="1" i="0" u="none" strike="noStrike" kern="1200" cap="none" spc="0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</a:txBody>
                  <a:tcPr marL="9353" marR="9353" marT="9349" marB="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75000"/>
                        </a:lnSpc>
                        <a:spcBef>
                          <a:spcPts val="1563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1pPr>
                      <a:lvl2pPr marL="457200">
                        <a:lnSpc>
                          <a:spcPct val="75000"/>
                        </a:lnSpc>
                        <a:spcBef>
                          <a:spcPts val="125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2pPr>
                      <a:lvl3pPr marL="914400">
                        <a:lnSpc>
                          <a:spcPct val="75000"/>
                        </a:lnSpc>
                        <a:spcBef>
                          <a:spcPts val="938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3pPr>
                      <a:lvl4pPr marL="1371600">
                        <a:lnSpc>
                          <a:spcPct val="75000"/>
                        </a:lnSpc>
                        <a:spcBef>
                          <a:spcPts val="625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4pPr>
                      <a:lvl5pPr marL="1828800">
                        <a:lnSpc>
                          <a:spcPct val="75000"/>
                        </a:lnSpc>
                        <a:spcBef>
                          <a:spcPts val="313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5pPr>
                      <a:lvl6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6pPr>
                      <a:lvl7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7pPr>
                      <a:lvl8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8pPr>
                      <a:lvl9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Vege. Hackfleischpfanne </a:t>
                      </a:r>
                      <a:r>
                        <a:rPr kumimoji="0" lang="de-DE" altLang="de-DE" sz="1100" b="1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A,F,H,I</a:t>
                      </a:r>
                      <a:r>
                        <a:rPr kumimoji="0" lang="de-DE" altLang="de-DE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 mit Langkornreis,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Bunte Rohkost mit Dip </a:t>
                      </a:r>
                      <a:r>
                        <a:rPr kumimoji="0" lang="de-DE" altLang="de-DE" sz="1100" b="1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F,H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endParaRPr kumimoji="0" lang="de-DE" altLang="de-DE" sz="3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Frisches Obst</a:t>
                      </a:r>
                      <a:endParaRPr kumimoji="0" lang="de-DE" altLang="de-DE" sz="1100" b="1" i="0" u="none" strike="noStrike" kern="1200" cap="none" spc="0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</a:txBody>
                  <a:tcPr marL="9353" marR="9353" marT="9349" marB="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2BF44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BIO</a:t>
                      </a:r>
                      <a:r>
                        <a:rPr kumimoji="0" lang="de-DE" altLang="de-DE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Wurzelgemüse </a:t>
                      </a:r>
                      <a:r>
                        <a:rPr kumimoji="0" lang="de-DE" altLang="de-DE" sz="11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H</a:t>
                      </a:r>
                      <a:endParaRPr kumimoji="0" lang="de-DE" altLang="de-DE" sz="900" b="1" i="0" u="none" strike="noStrike" kern="1200" cap="none" spc="0" normalizeH="0" baseline="3000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</a:txBody>
                  <a:tcPr marL="9353" marR="9353" marT="9349" marB="0" anchor="ctr" anchorCtr="1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3793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32925" algn="l"/>
                          <a:tab pos="9882188" algn="l"/>
                          <a:tab pos="10331450" algn="l"/>
                          <a:tab pos="10780713" algn="l"/>
                        </a:tabLst>
                      </a:pPr>
                      <a:r>
                        <a:rPr kumimoji="0" lang="de-DE" altLang="de-DE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72BF44"/>
                          </a:solidFill>
                          <a:effectLst/>
                          <a:latin typeface="Trebuchet MS" panose="020B0603020202020204" pitchFamily="34" charset="0"/>
                          <a:cs typeface="Source Han Sans" charset="0"/>
                        </a:rPr>
                        <a:t>DO</a:t>
                      </a:r>
                    </a:p>
                  </a:txBody>
                  <a:tcPr marL="55055" marR="55055" marT="0" marB="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75000"/>
                        </a:lnSpc>
                        <a:spcBef>
                          <a:spcPts val="1563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1pPr>
                      <a:lvl2pPr marL="457200">
                        <a:lnSpc>
                          <a:spcPct val="75000"/>
                        </a:lnSpc>
                        <a:spcBef>
                          <a:spcPts val="125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2pPr>
                      <a:lvl3pPr marL="914400">
                        <a:lnSpc>
                          <a:spcPct val="75000"/>
                        </a:lnSpc>
                        <a:spcBef>
                          <a:spcPts val="938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3pPr>
                      <a:lvl4pPr marL="1371600">
                        <a:lnSpc>
                          <a:spcPct val="75000"/>
                        </a:lnSpc>
                        <a:spcBef>
                          <a:spcPts val="625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4pPr>
                      <a:lvl5pPr marL="1828800">
                        <a:lnSpc>
                          <a:spcPct val="75000"/>
                        </a:lnSpc>
                        <a:spcBef>
                          <a:spcPts val="313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5pPr>
                      <a:lvl6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6pPr>
                      <a:lvl7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7pPr>
                      <a:lvl8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8pPr>
                      <a:lvl9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Seehechtfilet MSC pan. </a:t>
                      </a:r>
                      <a:r>
                        <a:rPr kumimoji="0" lang="de-DE" altLang="de-DE" sz="1100" b="1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A,C  </a:t>
                      </a:r>
                      <a:r>
                        <a:rPr kumimoji="0" lang="de-DE" altLang="de-DE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mit Remouladensoße,</a:t>
                      </a:r>
                      <a:r>
                        <a:rPr kumimoji="0" lang="de-DE" altLang="de-DE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 </a:t>
                      </a:r>
                      <a:r>
                        <a:rPr kumimoji="0" lang="de-DE" altLang="de-DE" sz="1100" b="1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B,F,H,I,1,4 </a:t>
                      </a:r>
                      <a:r>
                        <a:rPr kumimoji="0" lang="de-DE" altLang="de-DE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 Petersilienkartoffeln </a:t>
                      </a:r>
                      <a:r>
                        <a:rPr kumimoji="0" lang="de-DE" altLang="de-DE" sz="1100" b="1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H</a:t>
                      </a:r>
                      <a:r>
                        <a:rPr kumimoji="0" lang="de-DE" altLang="de-DE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, Eissalat mit Mais und Hausdressing </a:t>
                      </a:r>
                      <a:r>
                        <a:rPr kumimoji="0" lang="de-DE" altLang="de-DE" sz="1100" b="1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I</a:t>
                      </a:r>
                      <a:endParaRPr kumimoji="0" lang="de-DE" altLang="de-DE" sz="11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endParaRPr kumimoji="0" lang="de-DE" altLang="de-DE" sz="3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Muffin </a:t>
                      </a:r>
                      <a:r>
                        <a:rPr kumimoji="0" lang="de-DE" altLang="de-DE" sz="1100" b="1" i="0" u="none" strike="noStrike" kern="1200" cap="none" spc="0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A,B,F </a:t>
                      </a:r>
                    </a:p>
                  </a:txBody>
                  <a:tcPr marL="9353" marR="9353" marT="9349" marB="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75000"/>
                        </a:lnSpc>
                        <a:spcBef>
                          <a:spcPts val="1563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1pPr>
                      <a:lvl2pPr marL="457200">
                        <a:lnSpc>
                          <a:spcPct val="75000"/>
                        </a:lnSpc>
                        <a:spcBef>
                          <a:spcPts val="125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2pPr>
                      <a:lvl3pPr marL="914400">
                        <a:lnSpc>
                          <a:spcPct val="75000"/>
                        </a:lnSpc>
                        <a:spcBef>
                          <a:spcPts val="938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3pPr>
                      <a:lvl4pPr marL="1371600">
                        <a:lnSpc>
                          <a:spcPct val="75000"/>
                        </a:lnSpc>
                        <a:spcBef>
                          <a:spcPts val="625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4pPr>
                      <a:lvl5pPr marL="1828800">
                        <a:lnSpc>
                          <a:spcPct val="75000"/>
                        </a:lnSpc>
                        <a:spcBef>
                          <a:spcPts val="313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5pPr>
                      <a:lvl6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6pPr>
                      <a:lvl7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7pPr>
                      <a:lvl8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8pPr>
                      <a:lvl9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Gemüseküchle </a:t>
                      </a:r>
                      <a:r>
                        <a:rPr kumimoji="0" lang="de-DE" altLang="de-DE" sz="1100" b="1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A,B  </a:t>
                      </a:r>
                      <a:r>
                        <a:rPr kumimoji="0" lang="de-DE" altLang="de-DE" sz="11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mit Remouladensoße,</a:t>
                      </a:r>
                      <a:r>
                        <a:rPr kumimoji="0" lang="de-DE" altLang="de-DE" sz="1100" b="1" i="0" u="none" strike="noStrike" kern="1200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 </a:t>
                      </a:r>
                      <a:r>
                        <a:rPr kumimoji="0" lang="de-DE" altLang="de-DE" sz="1100" b="1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B,F,H,I,</a:t>
                      </a:r>
                      <a:r>
                        <a:rPr kumimoji="0" lang="de-DE" altLang="de-DE" sz="1100" b="1" i="0" u="none" strike="noStrike" kern="1200" cap="none" normalizeH="0" baseline="300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1,4 </a:t>
                      </a:r>
                      <a:r>
                        <a:rPr kumimoji="0" lang="de-DE" altLang="de-DE" sz="11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 </a:t>
                      </a:r>
                      <a:r>
                        <a:rPr kumimoji="0" lang="de-DE" altLang="de-DE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Petersilienkartoffeln </a:t>
                      </a:r>
                      <a:r>
                        <a:rPr kumimoji="0" lang="de-DE" altLang="de-DE" sz="1100" b="1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H</a:t>
                      </a:r>
                      <a:r>
                        <a:rPr kumimoji="0" lang="de-DE" altLang="de-DE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, Eissalat mit Mais und Hausdressing </a:t>
                      </a:r>
                      <a:r>
                        <a:rPr kumimoji="0" lang="de-DE" altLang="de-DE" sz="1100" b="1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I</a:t>
                      </a:r>
                      <a:endParaRPr kumimoji="0" lang="de-DE" altLang="de-DE" sz="11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endParaRPr kumimoji="0" lang="de-DE" altLang="de-DE" sz="3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Muffin </a:t>
                      </a:r>
                      <a:r>
                        <a:rPr kumimoji="0" lang="de-DE" altLang="de-DE" sz="1100" b="1" i="0" u="none" strike="noStrike" kern="1200" cap="none" spc="0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A,B,F </a:t>
                      </a:r>
                    </a:p>
                  </a:txBody>
                  <a:tcPr marL="9353" marR="9353" marT="9349" marB="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2BF44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BIO</a:t>
                      </a:r>
                      <a:r>
                        <a:rPr kumimoji="0" lang="de-DE" altLang="de-DE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Wurzelgemüse </a:t>
                      </a:r>
                      <a:r>
                        <a:rPr kumimoji="0" lang="de-DE" altLang="de-DE" sz="11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H</a:t>
                      </a:r>
                      <a:endParaRPr kumimoji="0" lang="de-DE" altLang="de-DE" sz="900" b="1" i="0" u="none" strike="noStrike" kern="1200" cap="none" spc="0" normalizeH="0" baseline="3000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</a:txBody>
                  <a:tcPr marL="9353" marR="9353" marT="9349" marB="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26331">
                <a:tc>
                  <a:txBody>
                    <a:bodyPr/>
                    <a:lstStyle>
                      <a:lvl1pPr>
                        <a:lnSpc>
                          <a:spcPct val="75000"/>
                        </a:lnSpc>
                        <a:spcBef>
                          <a:spcPts val="1563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32925" algn="l"/>
                          <a:tab pos="9882188" algn="l"/>
                          <a:tab pos="10331450" algn="l"/>
                          <a:tab pos="10780713" algn="l"/>
                        </a:tabLst>
                        <a:defRPr sz="27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1pPr>
                      <a:lvl2pPr marL="457200">
                        <a:lnSpc>
                          <a:spcPct val="75000"/>
                        </a:lnSpc>
                        <a:spcBef>
                          <a:spcPts val="125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32925" algn="l"/>
                          <a:tab pos="9882188" algn="l"/>
                          <a:tab pos="10331450" algn="l"/>
                          <a:tab pos="10780713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2pPr>
                      <a:lvl3pPr marL="914400">
                        <a:lnSpc>
                          <a:spcPct val="75000"/>
                        </a:lnSpc>
                        <a:spcBef>
                          <a:spcPts val="938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32925" algn="l"/>
                          <a:tab pos="9882188" algn="l"/>
                          <a:tab pos="10331450" algn="l"/>
                          <a:tab pos="10780713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3pPr>
                      <a:lvl4pPr marL="1371600">
                        <a:lnSpc>
                          <a:spcPct val="75000"/>
                        </a:lnSpc>
                        <a:spcBef>
                          <a:spcPts val="625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32925" algn="l"/>
                          <a:tab pos="9882188" algn="l"/>
                          <a:tab pos="10331450" algn="l"/>
                          <a:tab pos="10780713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4pPr>
                      <a:lvl5pPr marL="1828800">
                        <a:lnSpc>
                          <a:spcPct val="75000"/>
                        </a:lnSpc>
                        <a:spcBef>
                          <a:spcPts val="313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32925" algn="l"/>
                          <a:tab pos="9882188" algn="l"/>
                          <a:tab pos="10331450" algn="l"/>
                          <a:tab pos="10780713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5pPr>
                      <a:lvl6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32925" algn="l"/>
                          <a:tab pos="9882188" algn="l"/>
                          <a:tab pos="10331450" algn="l"/>
                          <a:tab pos="10780713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6pPr>
                      <a:lvl7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32925" algn="l"/>
                          <a:tab pos="9882188" algn="l"/>
                          <a:tab pos="10331450" algn="l"/>
                          <a:tab pos="10780713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7pPr>
                      <a:lvl8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32925" algn="l"/>
                          <a:tab pos="9882188" algn="l"/>
                          <a:tab pos="10331450" algn="l"/>
                          <a:tab pos="10780713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8pPr>
                      <a:lvl9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32925" algn="l"/>
                          <a:tab pos="9882188" algn="l"/>
                          <a:tab pos="10331450" algn="l"/>
                          <a:tab pos="10780713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9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32925" algn="l"/>
                          <a:tab pos="9882188" algn="l"/>
                          <a:tab pos="10331450" algn="l"/>
                          <a:tab pos="10780713" algn="l"/>
                        </a:tabLst>
                      </a:pPr>
                      <a:r>
                        <a:rPr kumimoji="0" lang="de-DE" altLang="de-DE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72BF44"/>
                          </a:solidFill>
                          <a:effectLst/>
                          <a:latin typeface="Trebuchet MS" panose="020B0603020202020204" pitchFamily="34" charset="0"/>
                          <a:cs typeface="Source Han Sans" charset="0"/>
                        </a:rPr>
                        <a:t>FR</a:t>
                      </a:r>
                    </a:p>
                  </a:txBody>
                  <a:tcPr marL="55055" marR="55055" marT="0" marB="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75000"/>
                        </a:lnSpc>
                        <a:spcBef>
                          <a:spcPts val="1563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1pPr>
                      <a:lvl2pPr marL="457200">
                        <a:lnSpc>
                          <a:spcPct val="75000"/>
                        </a:lnSpc>
                        <a:spcBef>
                          <a:spcPts val="125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2pPr>
                      <a:lvl3pPr marL="914400">
                        <a:lnSpc>
                          <a:spcPct val="75000"/>
                        </a:lnSpc>
                        <a:spcBef>
                          <a:spcPts val="938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3pPr>
                      <a:lvl4pPr marL="1371600">
                        <a:lnSpc>
                          <a:spcPct val="75000"/>
                        </a:lnSpc>
                        <a:spcBef>
                          <a:spcPts val="625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4pPr>
                      <a:lvl5pPr marL="1828800">
                        <a:lnSpc>
                          <a:spcPct val="75000"/>
                        </a:lnSpc>
                        <a:spcBef>
                          <a:spcPts val="313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5pPr>
                      <a:lvl6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6pPr>
                      <a:lvl7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7pPr>
                      <a:lvl8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8pPr>
                      <a:lvl9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72BF44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BIO</a:t>
                      </a:r>
                      <a:r>
                        <a:rPr kumimoji="0" lang="de-DE" altLang="de-DE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-Gemüsenudeln </a:t>
                      </a:r>
                      <a:r>
                        <a:rPr kumimoji="0" lang="de-DE" altLang="de-DE" sz="1100" b="1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A,H  </a:t>
                      </a:r>
                      <a:r>
                        <a:rPr kumimoji="0" lang="de-DE" altLang="de-DE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mit Kürbissoße</a:t>
                      </a:r>
                      <a:r>
                        <a:rPr kumimoji="0" lang="de-DE" altLang="de-DE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92D05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 </a:t>
                      </a:r>
                      <a:r>
                        <a:rPr kumimoji="0" lang="de-DE" altLang="de-DE" sz="1100" b="1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A,F,H</a:t>
                      </a:r>
                      <a:r>
                        <a:rPr kumimoji="0" lang="de-DE" altLang="de-DE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,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Blattsalat mit Joghurtdressing</a:t>
                      </a:r>
                      <a:r>
                        <a:rPr kumimoji="0" lang="de-DE" altLang="de-DE" sz="1100" b="1" i="0" u="none" strike="noStrike" kern="1200" cap="none" spc="0" normalizeH="0" baseline="30000" dirty="0">
                          <a:ln>
                            <a:noFill/>
                          </a:ln>
                          <a:solidFill>
                            <a:srgbClr val="72BF44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*</a:t>
                      </a:r>
                      <a:r>
                        <a:rPr kumimoji="0" lang="de-DE" altLang="de-DE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 </a:t>
                      </a:r>
                      <a:r>
                        <a:rPr kumimoji="0" lang="de-DE" altLang="de-DE" sz="1100" b="1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F,I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endParaRPr kumimoji="0" lang="de-DE" altLang="de-DE" sz="3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Frischer Fruchtsalat</a:t>
                      </a:r>
                      <a:endParaRPr kumimoji="0" lang="de-DE" altLang="de-DE" sz="1100" b="1" i="0" u="none" strike="noStrike" kern="1200" cap="none" normalizeH="0" baseline="300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</a:txBody>
                  <a:tcPr marL="9353" marR="9353" marT="9349" marB="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75000"/>
                        </a:lnSpc>
                        <a:spcBef>
                          <a:spcPts val="1563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1pPr>
                      <a:lvl2pPr marL="457200">
                        <a:lnSpc>
                          <a:spcPct val="75000"/>
                        </a:lnSpc>
                        <a:spcBef>
                          <a:spcPts val="125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2pPr>
                      <a:lvl3pPr marL="914400">
                        <a:lnSpc>
                          <a:spcPct val="75000"/>
                        </a:lnSpc>
                        <a:spcBef>
                          <a:spcPts val="938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3pPr>
                      <a:lvl4pPr marL="1371600">
                        <a:lnSpc>
                          <a:spcPct val="75000"/>
                        </a:lnSpc>
                        <a:spcBef>
                          <a:spcPts val="625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4pPr>
                      <a:lvl5pPr marL="1828800">
                        <a:lnSpc>
                          <a:spcPct val="75000"/>
                        </a:lnSpc>
                        <a:spcBef>
                          <a:spcPts val="313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5pPr>
                      <a:lvl6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6pPr>
                      <a:lvl7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7pPr>
                      <a:lvl8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8pPr>
                      <a:lvl9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1" i="0" u="none" strike="noStrike" kern="1200" cap="none" normalizeH="0" baseline="0">
                          <a:ln>
                            <a:noFill/>
                          </a:ln>
                          <a:solidFill>
                            <a:srgbClr val="72BF44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BIO</a:t>
                      </a:r>
                      <a:r>
                        <a:rPr kumimoji="0" lang="de-DE" altLang="de-DE" sz="11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-</a:t>
                      </a:r>
                      <a:r>
                        <a:rPr kumimoji="0" lang="de-DE" altLang="de-DE" sz="11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Spirelli</a:t>
                      </a:r>
                      <a:r>
                        <a:rPr kumimoji="0" lang="de-DE" altLang="de-DE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 </a:t>
                      </a:r>
                      <a:r>
                        <a:rPr kumimoji="0" lang="de-DE" altLang="de-DE" sz="1100" b="1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A  </a:t>
                      </a:r>
                      <a:r>
                        <a:rPr kumimoji="0" lang="de-DE" altLang="de-DE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mit Kürbissoße</a:t>
                      </a:r>
                      <a:r>
                        <a:rPr kumimoji="0" lang="de-DE" altLang="de-DE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92D05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 </a:t>
                      </a:r>
                      <a:r>
                        <a:rPr kumimoji="0" lang="de-DE" altLang="de-DE" sz="1100" b="1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A,F,H</a:t>
                      </a:r>
                      <a:r>
                        <a:rPr kumimoji="0" lang="de-DE" altLang="de-DE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,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Blattsalat mit Joghurtdressing</a:t>
                      </a:r>
                      <a:r>
                        <a:rPr kumimoji="0" lang="de-DE" altLang="de-DE" sz="1100" b="1" i="0" u="none" strike="noStrike" kern="1200" cap="none" spc="0" normalizeH="0" baseline="30000" dirty="0">
                          <a:ln>
                            <a:noFill/>
                          </a:ln>
                          <a:solidFill>
                            <a:srgbClr val="72BF44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*</a:t>
                      </a:r>
                      <a:r>
                        <a:rPr kumimoji="0" lang="de-DE" altLang="de-DE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 </a:t>
                      </a:r>
                      <a:r>
                        <a:rPr kumimoji="0" lang="de-DE" altLang="de-DE" sz="1100" b="1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F,I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endParaRPr kumimoji="0" lang="de-DE" altLang="de-DE" sz="3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Frischer Fruchtsalat</a:t>
                      </a:r>
                      <a:endParaRPr kumimoji="0" lang="de-DE" altLang="de-DE" sz="1100" b="1" i="0" u="none" strike="noStrike" kern="1200" cap="none" normalizeH="0" baseline="300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</a:txBody>
                  <a:tcPr marL="9353" marR="9353" marT="9349" marB="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2BF44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BIO</a:t>
                      </a:r>
                      <a:r>
                        <a:rPr kumimoji="0" lang="de-DE" altLang="de-DE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Wurzelgemüse </a:t>
                      </a:r>
                      <a:r>
                        <a:rPr kumimoji="0" lang="de-DE" altLang="de-DE" sz="11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H</a:t>
                      </a:r>
                      <a:endParaRPr kumimoji="0" lang="de-DE" altLang="de-DE" sz="900" b="1" i="0" u="none" strike="noStrike" kern="1200" cap="none" spc="0" normalizeH="0" baseline="3000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</a:txBody>
                  <a:tcPr marL="9353" marR="9353" marT="9349" marB="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115" name="Text Box 88">
            <a:extLst>
              <a:ext uri="{FF2B5EF4-FFF2-40B4-BE49-F238E27FC236}">
                <a16:creationId xmlns:a16="http://schemas.microsoft.com/office/drawing/2014/main" id="{23064963-7F89-A855-0323-4EA3C9A6DCE2}"/>
              </a:ext>
            </a:extLst>
          </p:cNvPr>
          <p:cNvSpPr txBox="1">
            <a:spLocks noChangeArrowheads="1"/>
          </p:cNvSpPr>
          <p:nvPr/>
        </p:nvSpPr>
        <p:spPr bwMode="auto">
          <a:xfrm rot="10800000" flipV="1">
            <a:off x="1168400" y="1270000"/>
            <a:ext cx="936625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lnSpc>
                <a:spcPct val="75000"/>
              </a:lnSpc>
              <a:spcBef>
                <a:spcPts val="1563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100">
                <a:solidFill>
                  <a:srgbClr val="000000"/>
                </a:solidFill>
                <a:latin typeface="Calibri" panose="020F0502020204030204" pitchFamily="34" charset="0"/>
                <a:cs typeface="Source Han Sans" charset="0"/>
              </a:defRPr>
            </a:lvl1pPr>
            <a:lvl2pPr>
              <a:lnSpc>
                <a:spcPct val="75000"/>
              </a:lnSpc>
              <a:spcBef>
                <a:spcPts val="12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rgbClr val="000000"/>
                </a:solidFill>
                <a:latin typeface="Calibri" panose="020F0502020204030204" pitchFamily="34" charset="0"/>
                <a:cs typeface="Source Han Sans" charset="0"/>
              </a:defRPr>
            </a:lvl2pPr>
            <a:lvl3pPr>
              <a:lnSpc>
                <a:spcPct val="75000"/>
              </a:lnSpc>
              <a:spcBef>
                <a:spcPts val="938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Source Han Sans" charset="0"/>
              </a:defRPr>
            </a:lvl3pPr>
            <a:lvl4pPr>
              <a:lnSpc>
                <a:spcPct val="75000"/>
              </a:lnSpc>
              <a:spcBef>
                <a:spcPts val="62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Source Han Sans" charset="0"/>
              </a:defRPr>
            </a:lvl4pPr>
            <a:lvl5pPr>
              <a:lnSpc>
                <a:spcPct val="75000"/>
              </a:lnSpc>
              <a:spcBef>
                <a:spcPts val="313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rgbClr val="000000"/>
                </a:solidFill>
                <a:latin typeface="Calibri" panose="020F0502020204030204" pitchFamily="34" charset="0"/>
                <a:cs typeface="Source Han Sans" charset="0"/>
              </a:defRPr>
            </a:lvl5pPr>
            <a:lvl6pPr marL="2514600" indent="-228600" defTabSz="449263" eaLnBrk="0" fontAlgn="base" hangingPunct="0">
              <a:lnSpc>
                <a:spcPct val="75000"/>
              </a:lnSpc>
              <a:spcBef>
                <a:spcPts val="313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rgbClr val="000000"/>
                </a:solidFill>
                <a:latin typeface="Calibri" panose="020F0502020204030204" pitchFamily="34" charset="0"/>
                <a:cs typeface="Source Han Sans" charset="0"/>
              </a:defRPr>
            </a:lvl6pPr>
            <a:lvl7pPr marL="2971800" indent="-228600" defTabSz="449263" eaLnBrk="0" fontAlgn="base" hangingPunct="0">
              <a:lnSpc>
                <a:spcPct val="75000"/>
              </a:lnSpc>
              <a:spcBef>
                <a:spcPts val="313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rgbClr val="000000"/>
                </a:solidFill>
                <a:latin typeface="Calibri" panose="020F0502020204030204" pitchFamily="34" charset="0"/>
                <a:cs typeface="Source Han Sans" charset="0"/>
              </a:defRPr>
            </a:lvl7pPr>
            <a:lvl8pPr marL="3429000" indent="-228600" defTabSz="449263" eaLnBrk="0" fontAlgn="base" hangingPunct="0">
              <a:lnSpc>
                <a:spcPct val="75000"/>
              </a:lnSpc>
              <a:spcBef>
                <a:spcPts val="313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rgbClr val="000000"/>
                </a:solidFill>
                <a:latin typeface="Calibri" panose="020F0502020204030204" pitchFamily="34" charset="0"/>
                <a:cs typeface="Source Han Sans" charset="0"/>
              </a:defRPr>
            </a:lvl8pPr>
            <a:lvl9pPr marL="3886200" indent="-228600" defTabSz="449263" eaLnBrk="0" fontAlgn="base" hangingPunct="0">
              <a:lnSpc>
                <a:spcPct val="75000"/>
              </a:lnSpc>
              <a:spcBef>
                <a:spcPts val="313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rgbClr val="000000"/>
                </a:solidFill>
                <a:latin typeface="Calibri" panose="020F0502020204030204" pitchFamily="34" charset="0"/>
                <a:cs typeface="Source Han Sans" charset="0"/>
              </a:defRPr>
            </a:lvl9pPr>
          </a:lstStyle>
          <a:p>
            <a:pPr>
              <a:lnSpc>
                <a:spcPct val="107000"/>
              </a:lnSpc>
              <a:spcBef>
                <a:spcPct val="0"/>
              </a:spcBef>
              <a:spcAft>
                <a:spcPts val="800"/>
              </a:spcAft>
              <a:buClrTx/>
              <a:buFontTx/>
              <a:buNone/>
            </a:pPr>
            <a:endParaRPr lang="de-DE" altLang="de-DE" sz="800" b="1">
              <a:latin typeface="Trebuchet MS" panose="020B0603020202020204" pitchFamily="34" charset="0"/>
              <a:ea typeface="NSimSun" panose="02010609030101010101" pitchFamily="49" charset="-122"/>
            </a:endParaRPr>
          </a:p>
        </p:txBody>
      </p:sp>
      <p:sp>
        <p:nvSpPr>
          <p:cNvPr id="3116" name="Textfeld 2">
            <a:extLst>
              <a:ext uri="{FF2B5EF4-FFF2-40B4-BE49-F238E27FC236}">
                <a16:creationId xmlns:a16="http://schemas.microsoft.com/office/drawing/2014/main" id="{514C5B90-7B03-CAFC-82D1-14172E1770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538" y="1509713"/>
            <a:ext cx="1584325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altLang="de-DE" sz="800" b="1">
                <a:solidFill>
                  <a:srgbClr val="000000"/>
                </a:solidFill>
                <a:latin typeface="Trebuchet MS" panose="020B0603020202020204" pitchFamily="34" charset="0"/>
                <a:ea typeface="NSimSun" panose="02010609030101010101" pitchFamily="49" charset="-122"/>
              </a:rPr>
              <a:t>DE-ÖKO-006 Kontrollstelle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">
  <a:themeElements>
    <a:clrScheme name="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Source Han Sans"/>
      </a:majorFont>
      <a:minorFont>
        <a:latin typeface="Calibri"/>
        <a:ea typeface=""/>
        <a:cs typeface="Source Han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de-DE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cs typeface="Source Han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de-DE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cs typeface="Source Han Sans" charset="0"/>
          </a:defRPr>
        </a:defPPr>
      </a:lstStyle>
    </a:lnDef>
  </a:objectDefaults>
  <a:extraClrSchemeLst>
    <a:extraClrScheme>
      <a:clrScheme name="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444</Words>
  <Application>Microsoft Office PowerPoint</Application>
  <PresentationFormat>Benutzerdefiniert</PresentationFormat>
  <Paragraphs>65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7" baseType="lpstr">
      <vt:lpstr>Arial</vt:lpstr>
      <vt:lpstr>Calibri</vt:lpstr>
      <vt:lpstr>Segoe UI</vt:lpstr>
      <vt:lpstr>Times New Roman</vt:lpstr>
      <vt:lpstr>Trebuchet MS</vt:lpstr>
      <vt:lpstr>Office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F G</dc:creator>
  <cp:lastModifiedBy>Schneider Annette</cp:lastModifiedBy>
  <cp:revision>1330</cp:revision>
  <cp:lastPrinted>2024-10-10T12:15:38Z</cp:lastPrinted>
  <dcterms:created xsi:type="dcterms:W3CDTF">2019-09-24T12:03:32Z</dcterms:created>
  <dcterms:modified xsi:type="dcterms:W3CDTF">2024-10-10T12:16:01Z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r8>0</vt:r8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r8>0</vt:r8>
  </property>
  <property fmtid="{D5CDD505-2E9C-101B-9397-08002B2CF9AE}" pid="7" name="Notes">
    <vt:r8>0</vt:r8>
  </property>
  <property fmtid="{D5CDD505-2E9C-101B-9397-08002B2CF9AE}" pid="8" name="PresentationFormat">
    <vt:lpwstr>Bildschirmpräsentation (4:3)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r8>1</vt:r8>
  </property>
</Properties>
</file>