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 | Fernküche Forst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B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15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0150D152-5B25-A07E-7445-9EF662EE2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89D1E0F-07D9-7FEA-BCB6-BE03B2FC522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9938" y="755650"/>
            <a:ext cx="5256212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1F3DA95-E52A-AF8A-7EB1-414F94DCC13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C67D25C4-3E58-3355-D289-A14CC68FD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4" name="Text Box 5">
            <a:extLst>
              <a:ext uri="{FF2B5EF4-FFF2-40B4-BE49-F238E27FC236}">
                <a16:creationId xmlns:a16="http://schemas.microsoft.com/office/drawing/2014/main" id="{D23DF7EB-66A6-5495-F64D-B271ABFA6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FA2D3707-B3CA-D6EC-FB31-62441B73A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1338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BF8E9F4-3A98-CCF1-BDA3-739AE67A57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31338"/>
            <a:ext cx="2947988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09580" algn="l"/>
                <a:tab pos="820748" algn="l"/>
                <a:tab pos="1233502" algn="l"/>
                <a:tab pos="1644668" algn="l"/>
                <a:tab pos="2057424" algn="l"/>
                <a:tab pos="2468592" algn="l"/>
                <a:tab pos="2879758" algn="l"/>
                <a:tab pos="3143287" algn="l"/>
                <a:tab pos="3592554" algn="l"/>
                <a:tab pos="4041819" algn="l"/>
                <a:tab pos="4491089" algn="l"/>
                <a:tab pos="4940357" algn="l"/>
                <a:tab pos="5389625" algn="l"/>
                <a:tab pos="5838893" algn="l"/>
                <a:tab pos="6288161" algn="l"/>
                <a:tab pos="6737428" algn="l"/>
                <a:tab pos="7186697" algn="l"/>
                <a:tab pos="7635964" algn="l"/>
                <a:tab pos="8085231" algn="l"/>
                <a:tab pos="8534497" algn="l"/>
                <a:tab pos="8983766" algn="l"/>
                <a:tab pos="9433035" algn="l"/>
                <a:tab pos="9882302" algn="l"/>
                <a:tab pos="10331570" algn="l"/>
                <a:tab pos="10780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FD1E835-DDAE-4814-AD67-EABD3008D94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EBF7922-5A81-4722-1BF4-D15D5CE8B9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1BCE6-0DD5-4A0E-8041-7C1E2BD5A962}" type="slidenum">
              <a:rPr lang="de-DE" altLang="de-DE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 sz="1300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7F0A237B-0531-5F19-C12D-343151CC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9431338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C68E686-2A9C-4A9F-808D-C88337D3FA8D}" type="slidenum">
              <a:rPr lang="de-DE" altLang="de-DE" sz="1300"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 sz="1300">
              <a:cs typeface="Segoe UI" panose="020B0502040204020203" pitchFamily="34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93FB684-CF8F-3A24-1A3A-79E638B34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091A1536-3A05-A4A9-208F-8EA8677D6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70E9184-69BB-DAF4-A434-B60B477E4C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4C7ED2-1EE2-D81F-CFB4-5DB40E7175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3683F-A934-498E-BAD8-C4C2564470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789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8B0FC85-8C70-4AFF-8350-34FAFD34C1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B3750-C978-80EF-F5F2-FA2A19034B1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AB4F-6714-45FE-837F-CF641A9753C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30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15700E-0BD3-9BE0-28A2-8D6B26DB8F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A921A5-DF72-48FF-2E37-52887751868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75A71-9DB6-4AA7-BED8-2B5D407D885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019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EE70B35-CFE3-2335-5A28-67C7440CFE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63CAB5-F3CC-6226-476B-39914F86206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46297-7FDC-4F8E-871F-78883137C2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930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2156BE-1482-9916-D96E-4864F9A8659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55307F-9645-BE4D-E8DA-F5FF88EC5D6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E3245-C00C-4312-BACB-CE728CED2B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770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A5C2D04-5FC3-C120-7439-10F48B55F2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320E9A1-7500-15C4-D8C1-499E2A05AC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C7484-D5C6-4C1B-9ED3-2988113F87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804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D11149E-579C-065F-4359-EAD906A821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C00997-ECA2-20F7-8027-6A1EAAF83BF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FACB-BE15-4B78-80F8-473F3F4F04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19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7783AD-008E-7A12-2F1B-B33A2AEA30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469745-59C4-8FFD-AF3A-AA8E2B411C6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460BE-4688-4D13-B011-7EE2B17E210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847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A52FB4C-32C2-48CE-3E6A-A0EBF5A63C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11A402-68FF-EDFB-65B9-8D65C9617EB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CA036-9784-4FDD-8739-6B4B57C135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219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B5F21FC-0C90-40C2-17D9-A07AEB2D69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9A88DE-0ECC-7BAF-F03F-965B966B6F0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A948D-0D31-48C5-9721-8279E0671A3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806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605132A-D816-CDD4-8FF7-494D23072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42320C-F102-47CD-BDAB-3B0304FF04A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0F959-5D8D-43A1-A0EB-6D30E552D2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754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9C2B192-C3CB-FF4F-1DA4-A049D13FE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1135FF-6AE1-FCE7-9F92-6F96DB0ABA1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594464E7-A8E7-EC5F-CE78-3624C1B5B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2F7E31-95D8-75FA-933B-74543C6C28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EAF2DA5-4545-4BF5-8203-F246013E0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C0E641A-7980-B412-9886-AB170F7AA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6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1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07426BA-DCFB-09EE-DF52-77A71E2E9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" y="-315120"/>
            <a:ext cx="10688638" cy="165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1">
            <a:extLst>
              <a:ext uri="{FF2B5EF4-FFF2-40B4-BE49-F238E27FC236}">
                <a16:creationId xmlns:a16="http://schemas.microsoft.com/office/drawing/2014/main" id="{E91DE281-0FA1-2823-330A-8965CB88A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6732588"/>
            <a:ext cx="10007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</a:t>
            </a:r>
            <a:r>
              <a:rPr lang="de-DE" altLang="de-DE" sz="1000" b="1" dirty="0">
                <a:solidFill>
                  <a:srgbClr val="00B050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</a:t>
            </a:r>
            <a:r>
              <a:rPr lang="de-DE" altLang="de-DE" sz="1000" b="1" dirty="0">
                <a:solidFill>
                  <a:srgbClr val="00B050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 gekennzeichnet werden.</a:t>
            </a:r>
          </a:p>
          <a:p>
            <a:pPr algn="ctr" eaLnBrk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de-DE" altLang="de-DE" sz="600" dirty="0">
                <a:latin typeface="Trebuchet MS" panose="020B0603020202020204" pitchFamily="34" charset="0"/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latin typeface="Trebuchet MS" panose="020B0603020202020204" pitchFamily="34" charset="0"/>
              </a:rPr>
            </a:br>
            <a:r>
              <a:rPr lang="de-DE" altLang="de-DE" sz="600" dirty="0">
                <a:latin typeface="Trebuchet MS" panose="020B0603020202020204" pitchFamily="34" charset="0"/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600" b="1" dirty="0">
                <a:latin typeface="Trebuchet MS" panose="020B0603020202020204" pitchFamily="34" charset="0"/>
              </a:rPr>
              <a:t>Wir verwenden KEIN Schweinefleisch in unserem Betrieb! Spuren von Allergenen durch die Verarbeitung im Betrieb sind möglich.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2E9B0854-FE01-71EF-8E10-65F2144C16A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89981" y="830153"/>
            <a:ext cx="5911850" cy="7112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25.11. bis 29.11.2024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KW 48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9E972900-FDFB-48E2-1770-D54A5B0C3CF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794178" y="977502"/>
            <a:ext cx="1941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800" dirty="0"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eaLnBrk="1">
              <a:lnSpc>
                <a:spcPct val="100000"/>
              </a:lnSpc>
              <a:spcBef>
                <a:spcPct val="0"/>
              </a:spcBef>
              <a:buClrTx/>
            </a:pP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Alle mit </a:t>
            </a:r>
            <a:r>
              <a:rPr lang="de-DE" altLang="de-DE" sz="1100" b="1" dirty="0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*</a:t>
            </a: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 dirty="0">
                <a:solidFill>
                  <a:schemeClr val="tx1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-</a:t>
            </a: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 dirty="0"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  <a:p>
            <a:pPr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000" dirty="0"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graphicFrame>
        <p:nvGraphicFramePr>
          <p:cNvPr id="2" name="Group 5">
            <a:extLst>
              <a:ext uri="{FF2B5EF4-FFF2-40B4-BE49-F238E27FC236}">
                <a16:creationId xmlns:a16="http://schemas.microsoft.com/office/drawing/2014/main" id="{120B25E5-3AD4-9837-2F8F-49BE625DD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785030"/>
              </p:ext>
            </p:extLst>
          </p:nvPr>
        </p:nvGraphicFramePr>
        <p:xfrm>
          <a:off x="240180" y="1740475"/>
          <a:ext cx="10334624" cy="4725590"/>
        </p:xfrm>
        <a:graphic>
          <a:graphicData uri="http://schemas.openxmlformats.org/drawingml/2006/table">
            <a:tbl>
              <a:tblPr/>
              <a:tblGrid>
                <a:gridCol w="71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1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518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Tahoma" panose="020B0604030504040204" pitchFamily="34" charset="0"/>
                        </a:rPr>
                        <a:t>Menü 2 vegetarisch</a:t>
                      </a: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Tahoma" panose="020B0604030504040204" pitchFamily="34" charset="0"/>
                      </a:endParaRP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130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1 Paar Putenwiener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3,7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(bitte selbst warm machen)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Linsen und Schwenkkartoffeln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1 Paar vege. Wiener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(bitte selbst warm machen)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Linsen und Schwenkkartoffeln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7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Käsespätzle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Röstzwiebeln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Karottenstreifen und Hausdressing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Zitronenkuchen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Lange Spätzle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Rahmsoße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Karottenstreifen und Hausdressing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Zitronenkuchen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Karotten-gemüse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04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Putengyros mit Langkornreis, Joghurtsoße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Farmersalat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Gyros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A,B,F,H,I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Langkornreis, Joghurtsoße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Farmersalat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Karotten-gemüse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79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Tortellini pomodore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Kürbissoße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Tomatensalat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-Heidelbeere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Kürbissoße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Tomatensalat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-Heidelbeere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Karotten-gemüse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633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Blumenkohlmedaillon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Sauerrahmsoße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Schwenkkartoffeln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                                                                                                    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ca. ____ Stk. vege. Nuggets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Sauerrahmsoße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Schwenkkartoffeln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                                                                                                    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15" name="Text Box 88">
            <a:extLst>
              <a:ext uri="{FF2B5EF4-FFF2-40B4-BE49-F238E27FC236}">
                <a16:creationId xmlns:a16="http://schemas.microsoft.com/office/drawing/2014/main" id="{23064963-7F89-A855-0323-4EA3C9A6DCE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168400" y="1270000"/>
            <a:ext cx="9366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Tx/>
              <a:buNone/>
            </a:pPr>
            <a:endParaRPr lang="de-DE" altLang="de-DE" sz="800" b="1"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3116" name="Textfeld 2">
            <a:extLst>
              <a:ext uri="{FF2B5EF4-FFF2-40B4-BE49-F238E27FC236}">
                <a16:creationId xmlns:a16="http://schemas.microsoft.com/office/drawing/2014/main" id="{514C5B90-7B03-CAFC-82D1-14172E177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8" y="1509713"/>
            <a:ext cx="1584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Benutzerdefiniert</PresentationFormat>
  <Paragraphs>65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 G</dc:creator>
  <cp:lastModifiedBy>Schneider Annette</cp:lastModifiedBy>
  <cp:revision>1343</cp:revision>
  <cp:lastPrinted>2024-11-15T05:45:55Z</cp:lastPrinted>
  <dcterms:created xsi:type="dcterms:W3CDTF">2019-09-24T12:03:32Z</dcterms:created>
  <dcterms:modified xsi:type="dcterms:W3CDTF">2024-11-15T05:46:12Z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0</vt:r8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1</vt:r8>
  </property>
</Properties>
</file>