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66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224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2080DE7A-529A-5348-CDB0-C2862117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0772C50F-3A10-6153-FAC4-846CC88260D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8350" y="755650"/>
            <a:ext cx="5259388" cy="371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9E76FE4-1D6E-5EB4-05CD-85C18C922B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609" y="4715629"/>
            <a:ext cx="5436869" cy="446476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B23F6338-3237-7830-0D7C-7477A70D22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2" name="Text Box 5">
            <a:extLst>
              <a:ext uri="{FF2B5EF4-FFF2-40B4-BE49-F238E27FC236}">
                <a16:creationId xmlns:a16="http://schemas.microsoft.com/office/drawing/2014/main" id="{EC2B2C3A-08D3-756E-7B39-19C98214D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0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14343" name="Text Box 6">
            <a:extLst>
              <a:ext uri="{FF2B5EF4-FFF2-40B4-BE49-F238E27FC236}">
                <a16:creationId xmlns:a16="http://schemas.microsoft.com/office/drawing/2014/main" id="{A0E5E02F-D7EE-1179-B78A-459B2E4D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A1019EB2-216C-AEE7-AC3B-25E43D916B6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7412" y="9431259"/>
            <a:ext cx="2948675" cy="49379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 sz="1300" smtClean="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4D3A973-75A8-48D8-BC1A-B68F2697CD4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225FD4F3-CD10-413A-91E3-3F045D59E45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851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2097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343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589" indent="-228623" defTabSz="449308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204" algn="l"/>
                <a:tab pos="822407" algn="l"/>
                <a:tab pos="1235199" algn="l"/>
                <a:tab pos="1646403" algn="l"/>
                <a:tab pos="2057606" algn="l"/>
                <a:tab pos="2470397" algn="l"/>
                <a:tab pos="2881601" algn="l"/>
                <a:tab pos="3145152" algn="l"/>
                <a:tab pos="3594459" algn="l"/>
                <a:tab pos="4043767" algn="l"/>
                <a:tab pos="4493074" algn="l"/>
                <a:tab pos="4942382" algn="l"/>
                <a:tab pos="5391689" algn="l"/>
                <a:tab pos="5840997" algn="l"/>
                <a:tab pos="6290304" algn="l"/>
                <a:tab pos="6739612" algn="l"/>
                <a:tab pos="7188919" algn="l"/>
                <a:tab pos="7638227" algn="l"/>
                <a:tab pos="8087534" algn="l"/>
                <a:tab pos="8536842" algn="l"/>
                <a:tab pos="8986149" algn="l"/>
                <a:tab pos="9435456" algn="l"/>
                <a:tab pos="9884763" algn="l"/>
                <a:tab pos="10334071" algn="l"/>
                <a:tab pos="10783378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buClrTx/>
              <a:buFontTx/>
              <a:buNone/>
            </a:pPr>
            <a:fld id="{77708E42-97F4-4B7D-84E0-3E3C647F6155}" type="slidenum">
              <a:rPr lang="de-DE" altLang="de-DE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>
                <a:buClrTx/>
                <a:buFontTx/>
                <a:buNone/>
              </a:pPr>
              <a:t>1</a:t>
            </a:fld>
            <a:endParaRPr lang="de-DE" altLang="de-DE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8217DDBA-1BC5-9906-2A77-C83264AA8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7412" y="9431259"/>
            <a:ext cx="2950264" cy="495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1163" algn="l"/>
                <a:tab pos="822325" algn="l"/>
                <a:tab pos="1235075" algn="l"/>
                <a:tab pos="1646238" algn="l"/>
                <a:tab pos="2057400" algn="l"/>
                <a:tab pos="2470150" algn="l"/>
                <a:tab pos="2881313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r" eaLnBrk="1">
              <a:lnSpc>
                <a:spcPct val="93000"/>
              </a:lnSpc>
              <a:buClrTx/>
              <a:buFontTx/>
              <a:buNone/>
            </a:pPr>
            <a:fld id="{28904060-1AF3-413B-9BF9-213C2E2284BE}" type="slidenum">
              <a:rPr lang="de-DE" altLang="de-DE"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buClrTx/>
                <a:buFontTx/>
                <a:buNone/>
              </a:pPr>
              <a:t>1</a:t>
            </a:fld>
            <a:endParaRPr lang="de-DE" altLang="de-DE" sz="1300">
              <a:solidFill>
                <a:srgbClr val="000000"/>
              </a:solidFill>
              <a:latin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9C2BEF5A-2A3F-19C3-EBDC-F0672D93C015}"/>
              </a:ext>
            </a:extLst>
          </p:cNvPr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1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428E4566-0B8E-FB34-11A3-3F0FB2D4162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79609" y="4715630"/>
            <a:ext cx="5440045" cy="446794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51579E-2A29-3E33-650D-EAB87E17AD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FFF4C41-2716-D5F3-8800-5A3BC232AEC5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1C722F-2FF3-4045-A94C-ECA42AF628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38040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F6A2F2-C0F7-F9AC-48CE-6C50E5557C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FF9E2E-16E1-23A1-17B4-02CEA82E347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56223-9580-46EB-8B5F-43D4E144A3A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243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7623E-778D-9ECA-E292-CD982A84F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7922E-D931-40DD-B400-F6B8E02E338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1C45F1-9C1E-44C0-8F7C-F32FAD91539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7471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01688" y="1236663"/>
            <a:ext cx="9085262" cy="26289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A0E2275-3D42-892B-9256-1288240AEF2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C973D2-B6B7-B966-2B0B-C4683F05A32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8C64A22-4ABD-49D8-8983-4F5A060B9CC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39667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C8A0-C825-B4B9-E003-78045AADF06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C1C261-2AE0-4B32-886C-4E9AD3547B0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583EB8-16B7-4BE8-948E-097B7FEDDC6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33347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C20C02-FCDE-A570-6424-5B9BC8CB3A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50A68C-3EB4-2E1D-F7A3-4F7F96659486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558B67-6FF7-4474-A445-822DD25AB8E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873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A8D49F-CBB3-C3B5-BCD4-E50430ABAA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128F18-9002-47ED-C947-D961A7C9AD0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C5FCD0-EF05-4252-B9A4-5A7BE12F373F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5467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A1CB459-1D01-8FEC-5DBE-931E372C8B6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467307E6-0D50-A2D5-418B-8E4C4212704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AFB033-A637-4250-A14D-82B01EE5097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11978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E3CBC0-2919-5C27-630E-0CE49974BC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654AB1-2716-5ADC-0EF7-7DD310347AD1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558B7A-0CE9-4B58-8E7E-91155FE2F16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331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EAF55FB-6274-721D-40C9-785353A50A5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0E35356-8DAD-3386-73F6-599154BE027B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66271C-FE84-4078-BF85-E9F3E6E1845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210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ADDA9B-3906-D6E0-839C-D0690A24904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C38E90-626E-CCE5-8B09-F722008FC1CC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D6C85E-FC6A-45A3-AB96-4194FF25F30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869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300C8F8-43C4-18BE-1854-2726C16200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61D19-FF43-2713-EE89-32F77375E8AA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978953-4161-45A6-A956-F78C900B934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25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EC592468-6A36-60DE-9249-D91B321817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ED60D6C8-817E-71C0-EFDA-4AF5DF1796E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FBF4944C-9962-7029-2F04-9DDB61B08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7B5840-E171-EE62-0A1A-9186CE7B8F3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ts val="13"/>
              </a:spcBef>
              <a:spcAft>
                <a:spcPts val="13"/>
              </a:spcAft>
              <a:buClrTx/>
              <a:buSzPct val="100000"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 sz="1200" smtClean="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E3B5FF4-9A9B-4E7F-9BB4-31E460F444F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F7725D2-2508-A278-D035-7533F27FF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ts val="1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7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63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50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38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25"/>
        </a:spcBef>
        <a:spcAft>
          <a:spcPts val="13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43A1ACBB-69DD-6A6E-27EB-68B60DE2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19" y="6789304"/>
            <a:ext cx="10007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BIO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BIO gekennzeichnet werden.</a:t>
            </a:r>
          </a:p>
          <a:p>
            <a:pPr algn="ctr" eaLnBrk="1" hangingPunct="1">
              <a:spcBef>
                <a:spcPts val="588"/>
              </a:spcBef>
              <a:buClrTx/>
              <a:buFontTx/>
              <a:buNone/>
            </a:pPr>
            <a:r>
              <a:rPr lang="de-DE" altLang="de-DE" sz="600" dirty="0">
                <a:solidFill>
                  <a:srgbClr val="000000"/>
                </a:solidFill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solidFill>
                  <a:srgbClr val="000000"/>
                </a:solidFill>
              </a:rPr>
            </a:br>
            <a:r>
              <a:rPr lang="de-DE" altLang="de-DE" sz="600" dirty="0">
                <a:solidFill>
                  <a:srgbClr val="000000"/>
                </a:solidFill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 hangingPunct="1">
              <a:buClrTx/>
              <a:buFontTx/>
              <a:buNone/>
            </a:pPr>
            <a:r>
              <a:rPr lang="de-DE" altLang="de-DE" sz="600" b="1" dirty="0">
                <a:solidFill>
                  <a:srgbClr val="000000"/>
                </a:solidFill>
              </a:rPr>
              <a:t>Wir verwenden KEIN Schweinefleisch in unserem Betrieb! Spuren von Allergenen durch die Verarbeitung im Betrieb sind möglich.</a:t>
            </a:r>
          </a:p>
        </p:txBody>
      </p:sp>
      <p:pic>
        <p:nvPicPr>
          <p:cNvPr id="15363" name="Picture 2">
            <a:extLst>
              <a:ext uri="{FF2B5EF4-FFF2-40B4-BE49-F238E27FC236}">
                <a16:creationId xmlns:a16="http://schemas.microsoft.com/office/drawing/2014/main" id="{79072846-4A28-74AD-CA55-26642C3C4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88638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3">
            <a:extLst>
              <a:ext uri="{FF2B5EF4-FFF2-40B4-BE49-F238E27FC236}">
                <a16:creationId xmlns:a16="http://schemas.microsoft.com/office/drawing/2014/main" id="{E8D04CDC-4F55-3406-B612-A6D7AFAFB8F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798360" y="1062961"/>
            <a:ext cx="5075238" cy="766216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  <a:tab pos="10333038" algn="l"/>
                <a:tab pos="107823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10.02. bis 14.02.2025  KW 07</a:t>
            </a:r>
          </a:p>
          <a:p>
            <a:pPr algn="ctr" eaLnBrk="1" hangingPunct="1"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algn="ctr" eaLnBrk="1" hangingPunct="1">
              <a:spcBef>
                <a:spcPts val="300"/>
              </a:spcBef>
              <a:buClrTx/>
              <a:buFontTx/>
              <a:buNone/>
            </a:pPr>
            <a:endParaRPr lang="de-DE" altLang="de-DE" sz="2000" b="1" dirty="0">
              <a:solidFill>
                <a:srgbClr val="72BF44"/>
              </a:solidFill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8B52247D-6261-D5BE-F47D-D951B93EDE23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3338" y="1555728"/>
            <a:ext cx="1839781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  <a:tab pos="9434513" algn="l"/>
                <a:tab pos="9883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 eaLnBrk="1">
              <a:buClrTx/>
              <a:buFontTx/>
              <a:buNone/>
            </a:pPr>
            <a:r>
              <a:rPr lang="de-DE" altLang="de-DE" sz="800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  <p:graphicFrame>
        <p:nvGraphicFramePr>
          <p:cNvPr id="3077" name="Group 5">
            <a:extLst>
              <a:ext uri="{FF2B5EF4-FFF2-40B4-BE49-F238E27FC236}">
                <a16:creationId xmlns:a16="http://schemas.microsoft.com/office/drawing/2014/main" id="{3BB1F0B3-D948-92C0-46B6-66124495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589253"/>
              </p:ext>
            </p:extLst>
          </p:nvPr>
        </p:nvGraphicFramePr>
        <p:xfrm>
          <a:off x="94693" y="1856056"/>
          <a:ext cx="10499251" cy="4895330"/>
        </p:xfrm>
        <a:graphic>
          <a:graphicData uri="http://schemas.openxmlformats.org/drawingml/2006/table">
            <a:tbl>
              <a:tblPr/>
              <a:tblGrid>
                <a:gridCol w="360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2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2842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Source Han Sans" charset="0"/>
                      </a:endParaRP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2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</a:p>
                  </a:txBody>
                  <a:tcPr marL="54000" marR="5400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Tomatensuppe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Croutons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Kaiserschmarrn (ohne Rosinen) mit Apfelmus</a:t>
                      </a:r>
                      <a:endParaRPr kumimoji="0" lang="de-DE" altLang="de-DE" sz="14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Tomatensuppe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Croutons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Kaiserschmarrn (ohne Rosinen) mit Apfelmus</a:t>
                      </a:r>
                      <a:endParaRPr kumimoji="0" lang="de-DE" altLang="de-DE" sz="14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Putengeschnetzeltes mit Rahmsoße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Bulgur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Rote Beete 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. Geschnetzeltes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Rahmsoße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Bulgur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Rote Beete 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Buttermilchdessert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Weizenbolognese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French 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Weizenbolognese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French Dressing </a:t>
                      </a:r>
                      <a:r>
                        <a:rPr kumimoji="0" lang="de-DE" altLang="de-DE" sz="11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Pudding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ca. _____ Stk. Chicken </a:t>
                      </a:r>
                      <a:r>
                        <a:rPr kumimoji="0" lang="de-DE" altLang="de-DE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Crossies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Schwenkkartoffeln,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ca. _____ Stk. vege. Nuggets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Schwenkkartoffeln,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096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7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>
                        <a:lnSpc>
                          <a:spcPct val="75000"/>
                        </a:lnSpc>
                        <a:spcBef>
                          <a:spcPts val="1263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>
                        <a:lnSpc>
                          <a:spcPct val="75000"/>
                        </a:lnSpc>
                        <a:spcBef>
                          <a:spcPts val="950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>
                        <a:lnSpc>
                          <a:spcPct val="75000"/>
                        </a:lnSpc>
                        <a:spcBef>
                          <a:spcPts val="638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>
                        <a:lnSpc>
                          <a:spcPct val="75000"/>
                        </a:lnSpc>
                        <a:spcBef>
                          <a:spcPts val="325"/>
                        </a:spcBef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marL="25146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marL="29718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marL="34290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marL="3886200" indent="-228600" defTabSz="449263" eaLnBrk="0" fontAlgn="base" hangingPunct="0">
                        <a:lnSpc>
                          <a:spcPct val="75000"/>
                        </a:lnSpc>
                        <a:spcBef>
                          <a:spcPts val="325"/>
                        </a:spcBef>
                        <a:spcAft>
                          <a:spcPts val="1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ts val="13"/>
                        </a:spcBef>
                        <a:spcAft>
                          <a:spcPts val="13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9263" algn="l"/>
                          <a:tab pos="898525" algn="l"/>
                          <a:tab pos="1347788" algn="l"/>
                          <a:tab pos="1797050" algn="l"/>
                          <a:tab pos="2246313" algn="l"/>
                          <a:tab pos="2695575" algn="l"/>
                          <a:tab pos="3144838" algn="l"/>
                          <a:tab pos="3594100" algn="l"/>
                          <a:tab pos="4043363" algn="l"/>
                          <a:tab pos="4492625" algn="l"/>
                          <a:tab pos="4941888" algn="l"/>
                          <a:tab pos="5391150" algn="l"/>
                          <a:tab pos="5840413" algn="l"/>
                          <a:tab pos="6289675" algn="l"/>
                          <a:tab pos="6738938" algn="l"/>
                          <a:tab pos="7188200" algn="l"/>
                          <a:tab pos="7637463" algn="l"/>
                          <a:tab pos="8086725" algn="l"/>
                          <a:tab pos="8535988" algn="l"/>
                          <a:tab pos="8985250" algn="l"/>
                          <a:tab pos="9434513" algn="l"/>
                          <a:tab pos="9883775" algn="l"/>
                          <a:tab pos="10333038" algn="l"/>
                          <a:tab pos="10782300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80" marR="55080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-Gemüsenudeln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Kürbissoße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Mini-Berliner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-Vollkornnudeln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Kürbissoße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Gurkensalat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Mini-Berliner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-Erbsengemüse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403" name="Text Box 88">
            <a:extLst>
              <a:ext uri="{FF2B5EF4-FFF2-40B4-BE49-F238E27FC236}">
                <a16:creationId xmlns:a16="http://schemas.microsoft.com/office/drawing/2014/main" id="{967A7E00-0D7A-A75F-05E7-C4EA4E9C4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3598" y="1179296"/>
            <a:ext cx="1996433" cy="61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1pPr>
            <a:lvl2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2pPr>
            <a:lvl3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3pPr>
            <a:lvl4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4pPr>
            <a:lvl5pPr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spcBef>
                <a:spcPts val="13"/>
              </a:spcBef>
              <a:spcAft>
                <a:spcPts val="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Aft>
                <a:spcPts val="813"/>
              </a:spcAft>
              <a:buClrTx/>
              <a:buFontTx/>
              <a:buNone/>
            </a:pP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Alle mit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 *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-Quark,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 dirty="0">
                <a:solidFill>
                  <a:srgbClr val="72BF44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800" b="1" dirty="0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ts val="13"/>
          </a:spcBef>
          <a:spcAft>
            <a:spcPts val="13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376</Words>
  <Application>Microsoft Office PowerPoint</Application>
  <PresentationFormat>Benutzerdefiniert</PresentationFormat>
  <Paragraphs>61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Klapps, Silke | Fernküche Forster</dc:creator>
  <cp:lastModifiedBy>Schneider Annette</cp:lastModifiedBy>
  <cp:revision>24</cp:revision>
  <cp:lastPrinted>2025-01-31T06:25:26Z</cp:lastPrinted>
  <dcterms:modified xsi:type="dcterms:W3CDTF">2025-01-31T06:26:31Z</dcterms:modified>
</cp:coreProperties>
</file>