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2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5629"/>
            <a:ext cx="5436869" cy="44647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412" y="9431259"/>
            <a:ext cx="2948675" cy="4937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5630"/>
            <a:ext cx="5440045" cy="44679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10.02. bis 14.02.2025  KW 07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89253"/>
              </p:ext>
            </p:extLst>
          </p:nvPr>
        </p:nvGraphicFramePr>
        <p:xfrm>
          <a:off x="94693" y="1856056"/>
          <a:ext cx="10499251" cy="4895330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842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Tomatensuppe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Croutons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mit Apfelmus</a:t>
                      </a:r>
                      <a:endParaRPr kumimoji="0" lang="de-DE" altLang="de-DE" sz="14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Tomatensuppe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Croutons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mit Apfelmus</a:t>
                      </a:r>
                      <a:endParaRPr kumimoji="0" lang="de-DE" altLang="de-DE" sz="14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Putengeschnetzeltes mit Rahmsoße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Bulgur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Rote Beete 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Buttermilchdessert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. Geschnetzeltes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Rahmsoße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Bulgur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Rote Beete 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Buttermilchdessert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Weizenbolognese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Weizenbolognese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 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_____ Stk. Chicken 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Crossies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Schwenkkartoffeln,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_____ Stk. vege. Nuggets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Schwenkkartoffeln,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-Gemüsenudeln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Kürbissoße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Mini-Berliner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-Vollkornnudeln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Kürbissoße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Mini-Berliner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Benutzerdefiniert</PresentationFormat>
  <Paragraphs>61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24</cp:revision>
  <cp:lastPrinted>2025-01-31T06:25:26Z</cp:lastPrinted>
  <dcterms:modified xsi:type="dcterms:W3CDTF">2025-01-31T06:26:31Z</dcterms:modified>
</cp:coreProperties>
</file>