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0691813" cy="7559675"/>
  <p:notesSz cx="6797675" cy="9926638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+mn-ea"/>
        <a:cs typeface="Source Han Sans" charset="0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+mn-ea"/>
        <a:cs typeface="Source Han Sans" charset="0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+mn-ea"/>
        <a:cs typeface="Source Han Sans" charset="0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+mn-ea"/>
        <a:cs typeface="Source Han Sans" charset="0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+mn-ea"/>
        <a:cs typeface="Source Han Sans" charset="0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+mn-ea"/>
        <a:cs typeface="Source Han Sans" charset="0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+mn-ea"/>
        <a:cs typeface="Source Han Sans" charset="0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+mn-ea"/>
        <a:cs typeface="Source Han Sans" charset="0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+mn-ea"/>
        <a:cs typeface="Source Han Sans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 userDrawn="1">
          <p15:clr>
            <a:srgbClr val="A4A3A4"/>
          </p15:clr>
        </p15:guide>
        <p15:guide id="2" pos="216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7" d="100"/>
          <a:sy n="57" d="100"/>
        </p:scale>
        <p:origin x="1224" y="6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AutoShape 1">
            <a:extLst>
              <a:ext uri="{FF2B5EF4-FFF2-40B4-BE49-F238E27FC236}">
                <a16:creationId xmlns:a16="http://schemas.microsoft.com/office/drawing/2014/main" id="{2080DE7A-529A-5348-CDB0-C2862117E6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797675" cy="9926638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1449" tIns="45725" rIns="91449" bIns="45725" anchor="ctr"/>
          <a:lstStyle/>
          <a:p>
            <a:pPr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de-DE" altLang="de-DE"/>
          </a:p>
        </p:txBody>
      </p:sp>
      <p:sp>
        <p:nvSpPr>
          <p:cNvPr id="14339" name="Rectangle 2">
            <a:extLst>
              <a:ext uri="{FF2B5EF4-FFF2-40B4-BE49-F238E27FC236}">
                <a16:creationId xmlns:a16="http://schemas.microsoft.com/office/drawing/2014/main" id="{0772C50F-3A10-6153-FAC4-846CC88260DC}"/>
              </a:ext>
            </a:extLst>
          </p:cNvPr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768350" y="755650"/>
            <a:ext cx="5259388" cy="3717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C9E76FE4-1D6E-5EB4-05CD-85C18C922BA7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 bwMode="auto">
          <a:xfrm>
            <a:off x="679609" y="4715629"/>
            <a:ext cx="5436869" cy="4464764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de-DE" altLang="de-DE" noProof="0"/>
          </a:p>
        </p:txBody>
      </p:sp>
      <p:sp>
        <p:nvSpPr>
          <p:cNvPr id="14341" name="Text Box 4">
            <a:extLst>
              <a:ext uri="{FF2B5EF4-FFF2-40B4-BE49-F238E27FC236}">
                <a16:creationId xmlns:a16="http://schemas.microsoft.com/office/drawing/2014/main" id="{B23F6338-3237-7830-0D7C-7477A70D22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2950264" cy="4953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1449" tIns="45725" rIns="91449" bIns="45725" anchor="ctr"/>
          <a:lstStyle/>
          <a:p>
            <a:pPr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de-DE" altLang="de-DE"/>
          </a:p>
        </p:txBody>
      </p:sp>
      <p:sp>
        <p:nvSpPr>
          <p:cNvPr id="14342" name="Text Box 5">
            <a:extLst>
              <a:ext uri="{FF2B5EF4-FFF2-40B4-BE49-F238E27FC236}">
                <a16:creationId xmlns:a16="http://schemas.microsoft.com/office/drawing/2014/main" id="{EC2B2C3A-08D3-756E-7B39-19C98214D2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47412" y="0"/>
            <a:ext cx="2950264" cy="4953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1449" tIns="45725" rIns="91449" bIns="45725" anchor="ctr"/>
          <a:lstStyle/>
          <a:p>
            <a:pPr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de-DE" altLang="de-DE"/>
          </a:p>
        </p:txBody>
      </p:sp>
      <p:sp>
        <p:nvSpPr>
          <p:cNvPr id="14343" name="Text Box 6">
            <a:extLst>
              <a:ext uri="{FF2B5EF4-FFF2-40B4-BE49-F238E27FC236}">
                <a16:creationId xmlns:a16="http://schemas.microsoft.com/office/drawing/2014/main" id="{A0E5E02F-D7EE-1179-B78A-459B2E4D3B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9431259"/>
            <a:ext cx="2950264" cy="4953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1449" tIns="45725" rIns="91449" bIns="45725" anchor="ctr"/>
          <a:lstStyle/>
          <a:p>
            <a:pPr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de-DE" altLang="de-DE"/>
          </a:p>
        </p:txBody>
      </p:sp>
      <p:sp>
        <p:nvSpPr>
          <p:cNvPr id="2055" name="Rectangle 7">
            <a:extLst>
              <a:ext uri="{FF2B5EF4-FFF2-40B4-BE49-F238E27FC236}">
                <a16:creationId xmlns:a16="http://schemas.microsoft.com/office/drawing/2014/main" id="{A1019EB2-216C-AEE7-AC3B-25E43D916B69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3847412" y="9431259"/>
            <a:ext cx="2948675" cy="493792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eaLnBrk="1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Tx/>
              <a:buSzPct val="100000"/>
              <a:buFontTx/>
              <a:buNone/>
              <a:tabLst>
                <a:tab pos="0" algn="l"/>
                <a:tab pos="411204" algn="l"/>
                <a:tab pos="822407" algn="l"/>
                <a:tab pos="1235199" algn="l"/>
                <a:tab pos="1646403" algn="l"/>
                <a:tab pos="2057606" algn="l"/>
                <a:tab pos="2470397" algn="l"/>
                <a:tab pos="2881601" algn="l"/>
                <a:tab pos="3145152" algn="l"/>
                <a:tab pos="3594459" algn="l"/>
                <a:tab pos="4043767" algn="l"/>
                <a:tab pos="4493074" algn="l"/>
                <a:tab pos="4942382" algn="l"/>
                <a:tab pos="5391689" algn="l"/>
                <a:tab pos="5840997" algn="l"/>
                <a:tab pos="6290304" algn="l"/>
                <a:tab pos="6739612" algn="l"/>
                <a:tab pos="7188919" algn="l"/>
                <a:tab pos="7638227" algn="l"/>
                <a:tab pos="8087534" algn="l"/>
                <a:tab pos="8536842" algn="l"/>
                <a:tab pos="8986149" algn="l"/>
                <a:tab pos="9435456" algn="l"/>
                <a:tab pos="9884763" algn="l"/>
                <a:tab pos="10334071" algn="l"/>
                <a:tab pos="10783378" algn="l"/>
              </a:tabLst>
              <a:defRPr sz="1300" smtClean="0">
                <a:solidFill>
                  <a:srgbClr val="000000"/>
                </a:solidFill>
                <a:latin typeface="Times New Roman" panose="02020603050405020304" pitchFamily="18" charset="0"/>
                <a:cs typeface="Segoe UI" panose="020B0502040204020203" pitchFamily="34" charset="0"/>
              </a:defRPr>
            </a:lvl1pPr>
          </a:lstStyle>
          <a:p>
            <a:pPr>
              <a:defRPr/>
            </a:pPr>
            <a:fld id="{74D3A973-75A8-48D8-BC1A-B68F2697CD41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>
            <a:extLst>
              <a:ext uri="{FF2B5EF4-FFF2-40B4-BE49-F238E27FC236}">
                <a16:creationId xmlns:a16="http://schemas.microsoft.com/office/drawing/2014/main" id="{225FD4F3-CD10-413A-91E3-3F045D59E456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11204" algn="l"/>
                <a:tab pos="822407" algn="l"/>
                <a:tab pos="1235199" algn="l"/>
                <a:tab pos="1646403" algn="l"/>
                <a:tab pos="2057606" algn="l"/>
                <a:tab pos="2470397" algn="l"/>
                <a:tab pos="2881601" algn="l"/>
                <a:tab pos="3145152" algn="l"/>
                <a:tab pos="3594459" algn="l"/>
                <a:tab pos="4043767" algn="l"/>
                <a:tab pos="4493074" algn="l"/>
                <a:tab pos="4942382" algn="l"/>
                <a:tab pos="5391689" algn="l"/>
                <a:tab pos="5840997" algn="l"/>
                <a:tab pos="6290304" algn="l"/>
                <a:tab pos="6739612" algn="l"/>
                <a:tab pos="7188919" algn="l"/>
                <a:tab pos="7638227" algn="l"/>
                <a:tab pos="8087534" algn="l"/>
                <a:tab pos="8536842" algn="l"/>
                <a:tab pos="8986149" algn="l"/>
                <a:tab pos="9435456" algn="l"/>
                <a:tab pos="9884763" algn="l"/>
                <a:tab pos="10334071" algn="l"/>
                <a:tab pos="1078337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1pPr>
            <a:lvl2pPr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11204" algn="l"/>
                <a:tab pos="822407" algn="l"/>
                <a:tab pos="1235199" algn="l"/>
                <a:tab pos="1646403" algn="l"/>
                <a:tab pos="2057606" algn="l"/>
                <a:tab pos="2470397" algn="l"/>
                <a:tab pos="2881601" algn="l"/>
                <a:tab pos="3145152" algn="l"/>
                <a:tab pos="3594459" algn="l"/>
                <a:tab pos="4043767" algn="l"/>
                <a:tab pos="4493074" algn="l"/>
                <a:tab pos="4942382" algn="l"/>
                <a:tab pos="5391689" algn="l"/>
                <a:tab pos="5840997" algn="l"/>
                <a:tab pos="6290304" algn="l"/>
                <a:tab pos="6739612" algn="l"/>
                <a:tab pos="7188919" algn="l"/>
                <a:tab pos="7638227" algn="l"/>
                <a:tab pos="8087534" algn="l"/>
                <a:tab pos="8536842" algn="l"/>
                <a:tab pos="8986149" algn="l"/>
                <a:tab pos="9435456" algn="l"/>
                <a:tab pos="9884763" algn="l"/>
                <a:tab pos="10334071" algn="l"/>
                <a:tab pos="1078337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2pPr>
            <a:lvl3pPr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11204" algn="l"/>
                <a:tab pos="822407" algn="l"/>
                <a:tab pos="1235199" algn="l"/>
                <a:tab pos="1646403" algn="l"/>
                <a:tab pos="2057606" algn="l"/>
                <a:tab pos="2470397" algn="l"/>
                <a:tab pos="2881601" algn="l"/>
                <a:tab pos="3145152" algn="l"/>
                <a:tab pos="3594459" algn="l"/>
                <a:tab pos="4043767" algn="l"/>
                <a:tab pos="4493074" algn="l"/>
                <a:tab pos="4942382" algn="l"/>
                <a:tab pos="5391689" algn="l"/>
                <a:tab pos="5840997" algn="l"/>
                <a:tab pos="6290304" algn="l"/>
                <a:tab pos="6739612" algn="l"/>
                <a:tab pos="7188919" algn="l"/>
                <a:tab pos="7638227" algn="l"/>
                <a:tab pos="8087534" algn="l"/>
                <a:tab pos="8536842" algn="l"/>
                <a:tab pos="8986149" algn="l"/>
                <a:tab pos="9435456" algn="l"/>
                <a:tab pos="9884763" algn="l"/>
                <a:tab pos="10334071" algn="l"/>
                <a:tab pos="1078337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3pPr>
            <a:lvl4pPr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11204" algn="l"/>
                <a:tab pos="822407" algn="l"/>
                <a:tab pos="1235199" algn="l"/>
                <a:tab pos="1646403" algn="l"/>
                <a:tab pos="2057606" algn="l"/>
                <a:tab pos="2470397" algn="l"/>
                <a:tab pos="2881601" algn="l"/>
                <a:tab pos="3145152" algn="l"/>
                <a:tab pos="3594459" algn="l"/>
                <a:tab pos="4043767" algn="l"/>
                <a:tab pos="4493074" algn="l"/>
                <a:tab pos="4942382" algn="l"/>
                <a:tab pos="5391689" algn="l"/>
                <a:tab pos="5840997" algn="l"/>
                <a:tab pos="6290304" algn="l"/>
                <a:tab pos="6739612" algn="l"/>
                <a:tab pos="7188919" algn="l"/>
                <a:tab pos="7638227" algn="l"/>
                <a:tab pos="8087534" algn="l"/>
                <a:tab pos="8536842" algn="l"/>
                <a:tab pos="8986149" algn="l"/>
                <a:tab pos="9435456" algn="l"/>
                <a:tab pos="9884763" algn="l"/>
                <a:tab pos="10334071" algn="l"/>
                <a:tab pos="1078337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4pPr>
            <a:lvl5pPr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11204" algn="l"/>
                <a:tab pos="822407" algn="l"/>
                <a:tab pos="1235199" algn="l"/>
                <a:tab pos="1646403" algn="l"/>
                <a:tab pos="2057606" algn="l"/>
                <a:tab pos="2470397" algn="l"/>
                <a:tab pos="2881601" algn="l"/>
                <a:tab pos="3145152" algn="l"/>
                <a:tab pos="3594459" algn="l"/>
                <a:tab pos="4043767" algn="l"/>
                <a:tab pos="4493074" algn="l"/>
                <a:tab pos="4942382" algn="l"/>
                <a:tab pos="5391689" algn="l"/>
                <a:tab pos="5840997" algn="l"/>
                <a:tab pos="6290304" algn="l"/>
                <a:tab pos="6739612" algn="l"/>
                <a:tab pos="7188919" algn="l"/>
                <a:tab pos="7638227" algn="l"/>
                <a:tab pos="8087534" algn="l"/>
                <a:tab pos="8536842" algn="l"/>
                <a:tab pos="8986149" algn="l"/>
                <a:tab pos="9435456" algn="l"/>
                <a:tab pos="9884763" algn="l"/>
                <a:tab pos="10334071" algn="l"/>
                <a:tab pos="1078337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5pPr>
            <a:lvl6pPr marL="2514851" indent="-228623" defTabSz="449308" eaLnBrk="0" fontAlgn="base" hangingPunct="0"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11204" algn="l"/>
                <a:tab pos="822407" algn="l"/>
                <a:tab pos="1235199" algn="l"/>
                <a:tab pos="1646403" algn="l"/>
                <a:tab pos="2057606" algn="l"/>
                <a:tab pos="2470397" algn="l"/>
                <a:tab pos="2881601" algn="l"/>
                <a:tab pos="3145152" algn="l"/>
                <a:tab pos="3594459" algn="l"/>
                <a:tab pos="4043767" algn="l"/>
                <a:tab pos="4493074" algn="l"/>
                <a:tab pos="4942382" algn="l"/>
                <a:tab pos="5391689" algn="l"/>
                <a:tab pos="5840997" algn="l"/>
                <a:tab pos="6290304" algn="l"/>
                <a:tab pos="6739612" algn="l"/>
                <a:tab pos="7188919" algn="l"/>
                <a:tab pos="7638227" algn="l"/>
                <a:tab pos="8087534" algn="l"/>
                <a:tab pos="8536842" algn="l"/>
                <a:tab pos="8986149" algn="l"/>
                <a:tab pos="9435456" algn="l"/>
                <a:tab pos="9884763" algn="l"/>
                <a:tab pos="10334071" algn="l"/>
                <a:tab pos="1078337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6pPr>
            <a:lvl7pPr marL="2972097" indent="-228623" defTabSz="449308" eaLnBrk="0" fontAlgn="base" hangingPunct="0"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11204" algn="l"/>
                <a:tab pos="822407" algn="l"/>
                <a:tab pos="1235199" algn="l"/>
                <a:tab pos="1646403" algn="l"/>
                <a:tab pos="2057606" algn="l"/>
                <a:tab pos="2470397" algn="l"/>
                <a:tab pos="2881601" algn="l"/>
                <a:tab pos="3145152" algn="l"/>
                <a:tab pos="3594459" algn="l"/>
                <a:tab pos="4043767" algn="l"/>
                <a:tab pos="4493074" algn="l"/>
                <a:tab pos="4942382" algn="l"/>
                <a:tab pos="5391689" algn="l"/>
                <a:tab pos="5840997" algn="l"/>
                <a:tab pos="6290304" algn="l"/>
                <a:tab pos="6739612" algn="l"/>
                <a:tab pos="7188919" algn="l"/>
                <a:tab pos="7638227" algn="l"/>
                <a:tab pos="8087534" algn="l"/>
                <a:tab pos="8536842" algn="l"/>
                <a:tab pos="8986149" algn="l"/>
                <a:tab pos="9435456" algn="l"/>
                <a:tab pos="9884763" algn="l"/>
                <a:tab pos="10334071" algn="l"/>
                <a:tab pos="1078337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7pPr>
            <a:lvl8pPr marL="3429343" indent="-228623" defTabSz="449308" eaLnBrk="0" fontAlgn="base" hangingPunct="0"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11204" algn="l"/>
                <a:tab pos="822407" algn="l"/>
                <a:tab pos="1235199" algn="l"/>
                <a:tab pos="1646403" algn="l"/>
                <a:tab pos="2057606" algn="l"/>
                <a:tab pos="2470397" algn="l"/>
                <a:tab pos="2881601" algn="l"/>
                <a:tab pos="3145152" algn="l"/>
                <a:tab pos="3594459" algn="l"/>
                <a:tab pos="4043767" algn="l"/>
                <a:tab pos="4493074" algn="l"/>
                <a:tab pos="4942382" algn="l"/>
                <a:tab pos="5391689" algn="l"/>
                <a:tab pos="5840997" algn="l"/>
                <a:tab pos="6290304" algn="l"/>
                <a:tab pos="6739612" algn="l"/>
                <a:tab pos="7188919" algn="l"/>
                <a:tab pos="7638227" algn="l"/>
                <a:tab pos="8087534" algn="l"/>
                <a:tab pos="8536842" algn="l"/>
                <a:tab pos="8986149" algn="l"/>
                <a:tab pos="9435456" algn="l"/>
                <a:tab pos="9884763" algn="l"/>
                <a:tab pos="10334071" algn="l"/>
                <a:tab pos="1078337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8pPr>
            <a:lvl9pPr marL="3886589" indent="-228623" defTabSz="449308" eaLnBrk="0" fontAlgn="base" hangingPunct="0"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11204" algn="l"/>
                <a:tab pos="822407" algn="l"/>
                <a:tab pos="1235199" algn="l"/>
                <a:tab pos="1646403" algn="l"/>
                <a:tab pos="2057606" algn="l"/>
                <a:tab pos="2470397" algn="l"/>
                <a:tab pos="2881601" algn="l"/>
                <a:tab pos="3145152" algn="l"/>
                <a:tab pos="3594459" algn="l"/>
                <a:tab pos="4043767" algn="l"/>
                <a:tab pos="4493074" algn="l"/>
                <a:tab pos="4942382" algn="l"/>
                <a:tab pos="5391689" algn="l"/>
                <a:tab pos="5840997" algn="l"/>
                <a:tab pos="6290304" algn="l"/>
                <a:tab pos="6739612" algn="l"/>
                <a:tab pos="7188919" algn="l"/>
                <a:tab pos="7638227" algn="l"/>
                <a:tab pos="8087534" algn="l"/>
                <a:tab pos="8536842" algn="l"/>
                <a:tab pos="8986149" algn="l"/>
                <a:tab pos="9435456" algn="l"/>
                <a:tab pos="9884763" algn="l"/>
                <a:tab pos="10334071" algn="l"/>
                <a:tab pos="1078337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9pPr>
          </a:lstStyle>
          <a:p>
            <a:pPr>
              <a:buClrTx/>
              <a:buFontTx/>
              <a:buNone/>
            </a:pPr>
            <a:fld id="{77708E42-97F4-4B7D-84E0-3E3C647F6155}" type="slidenum">
              <a:rPr lang="de-DE" altLang="de-DE">
                <a:solidFill>
                  <a:srgbClr val="000000"/>
                </a:solidFill>
                <a:latin typeface="Times New Roman" panose="02020603050405020304" pitchFamily="18" charset="0"/>
                <a:cs typeface="Segoe UI" panose="020B0502040204020203" pitchFamily="34" charset="0"/>
              </a:rPr>
              <a:pPr>
                <a:buClrTx/>
                <a:buFontTx/>
                <a:buNone/>
              </a:pPr>
              <a:t>1</a:t>
            </a:fld>
            <a:endParaRPr lang="de-DE" altLang="de-DE">
              <a:solidFill>
                <a:srgbClr val="000000"/>
              </a:solidFill>
              <a:latin typeface="Times New Roman" panose="02020603050405020304" pitchFamily="18" charset="0"/>
              <a:cs typeface="Segoe UI" panose="020B0502040204020203" pitchFamily="34" charset="0"/>
            </a:endParaRPr>
          </a:p>
        </p:txBody>
      </p:sp>
      <p:sp>
        <p:nvSpPr>
          <p:cNvPr id="16387" name="Text Box 1">
            <a:extLst>
              <a:ext uri="{FF2B5EF4-FFF2-40B4-BE49-F238E27FC236}">
                <a16:creationId xmlns:a16="http://schemas.microsoft.com/office/drawing/2014/main" id="{8217DDBA-1BC5-9906-2A77-C83264AA88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47412" y="9431259"/>
            <a:ext cx="2950264" cy="4953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b"/>
          <a:lstStyle>
            <a:lvl1pPr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11163" algn="l"/>
                <a:tab pos="822325" algn="l"/>
                <a:tab pos="1235075" algn="l"/>
                <a:tab pos="1646238" algn="l"/>
                <a:tab pos="2057400" algn="l"/>
                <a:tab pos="2470150" algn="l"/>
                <a:tab pos="2881313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1pPr>
            <a:lvl2pPr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11163" algn="l"/>
                <a:tab pos="822325" algn="l"/>
                <a:tab pos="1235075" algn="l"/>
                <a:tab pos="1646238" algn="l"/>
                <a:tab pos="2057400" algn="l"/>
                <a:tab pos="2470150" algn="l"/>
                <a:tab pos="2881313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2pPr>
            <a:lvl3pPr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11163" algn="l"/>
                <a:tab pos="822325" algn="l"/>
                <a:tab pos="1235075" algn="l"/>
                <a:tab pos="1646238" algn="l"/>
                <a:tab pos="2057400" algn="l"/>
                <a:tab pos="2470150" algn="l"/>
                <a:tab pos="2881313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3pPr>
            <a:lvl4pPr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11163" algn="l"/>
                <a:tab pos="822325" algn="l"/>
                <a:tab pos="1235075" algn="l"/>
                <a:tab pos="1646238" algn="l"/>
                <a:tab pos="2057400" algn="l"/>
                <a:tab pos="2470150" algn="l"/>
                <a:tab pos="2881313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4pPr>
            <a:lvl5pPr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11163" algn="l"/>
                <a:tab pos="822325" algn="l"/>
                <a:tab pos="1235075" algn="l"/>
                <a:tab pos="1646238" algn="l"/>
                <a:tab pos="2057400" algn="l"/>
                <a:tab pos="2470150" algn="l"/>
                <a:tab pos="2881313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5pPr>
            <a:lvl6pPr marL="2514600" indent="-228600" defTabSz="449263" eaLnBrk="0" fontAlgn="base" hangingPunct="0"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11163" algn="l"/>
                <a:tab pos="822325" algn="l"/>
                <a:tab pos="1235075" algn="l"/>
                <a:tab pos="1646238" algn="l"/>
                <a:tab pos="2057400" algn="l"/>
                <a:tab pos="2470150" algn="l"/>
                <a:tab pos="2881313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6pPr>
            <a:lvl7pPr marL="2971800" indent="-228600" defTabSz="449263" eaLnBrk="0" fontAlgn="base" hangingPunct="0"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11163" algn="l"/>
                <a:tab pos="822325" algn="l"/>
                <a:tab pos="1235075" algn="l"/>
                <a:tab pos="1646238" algn="l"/>
                <a:tab pos="2057400" algn="l"/>
                <a:tab pos="2470150" algn="l"/>
                <a:tab pos="2881313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7pPr>
            <a:lvl8pPr marL="3429000" indent="-228600" defTabSz="449263" eaLnBrk="0" fontAlgn="base" hangingPunct="0"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11163" algn="l"/>
                <a:tab pos="822325" algn="l"/>
                <a:tab pos="1235075" algn="l"/>
                <a:tab pos="1646238" algn="l"/>
                <a:tab pos="2057400" algn="l"/>
                <a:tab pos="2470150" algn="l"/>
                <a:tab pos="2881313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8pPr>
            <a:lvl9pPr marL="3886200" indent="-228600" defTabSz="449263" eaLnBrk="0" fontAlgn="base" hangingPunct="0"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11163" algn="l"/>
                <a:tab pos="822325" algn="l"/>
                <a:tab pos="1235075" algn="l"/>
                <a:tab pos="1646238" algn="l"/>
                <a:tab pos="2057400" algn="l"/>
                <a:tab pos="2470150" algn="l"/>
                <a:tab pos="2881313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9pPr>
          </a:lstStyle>
          <a:p>
            <a:pPr algn="r" eaLnBrk="1">
              <a:lnSpc>
                <a:spcPct val="93000"/>
              </a:lnSpc>
              <a:buClrTx/>
              <a:buFontTx/>
              <a:buNone/>
            </a:pPr>
            <a:fld id="{28904060-1AF3-413B-9BF9-213C2E2284BE}" type="slidenum">
              <a:rPr lang="de-DE" altLang="de-DE" sz="1300">
                <a:solidFill>
                  <a:srgbClr val="000000"/>
                </a:solidFill>
                <a:latin typeface="Times New Roman" panose="02020603050405020304" pitchFamily="18" charset="0"/>
                <a:cs typeface="Segoe UI" panose="020B0502040204020203" pitchFamily="34" charset="0"/>
              </a:rPr>
              <a:pPr algn="r" eaLnBrk="1">
                <a:lnSpc>
                  <a:spcPct val="93000"/>
                </a:lnSpc>
                <a:buClrTx/>
                <a:buFontTx/>
                <a:buNone/>
              </a:pPr>
              <a:t>1</a:t>
            </a:fld>
            <a:endParaRPr lang="de-DE" altLang="de-DE" sz="1300">
              <a:solidFill>
                <a:srgbClr val="000000"/>
              </a:solidFill>
              <a:latin typeface="Times New Roman" panose="02020603050405020304" pitchFamily="18" charset="0"/>
              <a:cs typeface="Segoe UI" panose="020B0502040204020203" pitchFamily="34" charset="0"/>
            </a:endParaRPr>
          </a:p>
        </p:txBody>
      </p:sp>
      <p:sp>
        <p:nvSpPr>
          <p:cNvPr id="16388" name="Rectangle 2">
            <a:extLst>
              <a:ext uri="{FF2B5EF4-FFF2-40B4-BE49-F238E27FC236}">
                <a16:creationId xmlns:a16="http://schemas.microsoft.com/office/drawing/2014/main" id="{9C2BEF5A-2A3F-19C3-EBDC-F0672D93C015}"/>
              </a:ext>
            </a:extLst>
          </p:cNvPr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768350" y="755650"/>
            <a:ext cx="5262563" cy="37211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6389" name="Rectangle 3">
            <a:extLst>
              <a:ext uri="{FF2B5EF4-FFF2-40B4-BE49-F238E27FC236}">
                <a16:creationId xmlns:a16="http://schemas.microsoft.com/office/drawing/2014/main" id="{428E4566-0B8E-FB34-11A3-3F0FB2D4162D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>
          <a:xfrm>
            <a:off x="679609" y="4715630"/>
            <a:ext cx="5440045" cy="446794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 altLang="de-D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336675" y="1236663"/>
            <a:ext cx="8018463" cy="2632075"/>
          </a:xfrm>
        </p:spPr>
        <p:txBody>
          <a:bodyPr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36675" y="3970338"/>
            <a:ext cx="8018463" cy="1825625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751579E-2A29-3E33-650D-EAB87E17AD6D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de-DE"/>
              <a:t>28.01.20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8FFF4C41-2716-D5F3-8800-5A3BC232AEC5}"/>
              </a:ext>
            </a:extLst>
          </p:cNvPr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81C722F-2FF3-4045-A94C-ECA42AF628B1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7380400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EF6A2F2-C0F7-F9AC-48CE-6C50E5557CA5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de-DE"/>
              <a:t>28.01.20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63FF9E2E-16E1-23A1-17B4-02CEA82E347D}"/>
              </a:ext>
            </a:extLst>
          </p:cNvPr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6856223-9580-46EB-8B5F-43D4E144A3AE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3024395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7750175" y="1236663"/>
            <a:ext cx="2403475" cy="4913312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534988" y="1236663"/>
            <a:ext cx="7062787" cy="4913312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637623E-778D-9ECA-E292-CD982A84FD45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de-DE"/>
              <a:t>28.01.20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06B7922E-D931-40DD-B400-F6B8E02E3389}"/>
              </a:ext>
            </a:extLst>
          </p:cNvPr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01C45F1-9C1E-44C0-8F7C-F32FAD915392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5747126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01688" y="1236663"/>
            <a:ext cx="9085262" cy="2628900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FA0E2275-3D42-892B-9256-1288240AEF27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de-DE"/>
              <a:t>28.01.20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73C973D2-B6B7-B966-2B0B-C4683F05A32B}"/>
              </a:ext>
            </a:extLst>
          </p:cNvPr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8C64A22-4ABD-49D8-8983-4F5A060B9CC5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9396671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60AC8A0-C825-B4B9-E003-78045AADF066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de-DE"/>
              <a:t>28.01.20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16C1C261-2AE0-4B32-886C-4E9AD3547B00}"/>
              </a:ext>
            </a:extLst>
          </p:cNvPr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1583EB8-16B7-4BE8-948E-097B7FEDDC61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8333476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30250" y="1884363"/>
            <a:ext cx="9220200" cy="3144837"/>
          </a:xfrm>
        </p:spPr>
        <p:txBody>
          <a:bodyPr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30250" y="5059363"/>
            <a:ext cx="9220200" cy="16525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EC20C02-FCDE-A570-6424-5B9BC8CB3AE7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de-DE"/>
              <a:t>28.01.20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B450A68C-3EB4-2E1D-F7A3-4F7F96659486}"/>
              </a:ext>
            </a:extLst>
          </p:cNvPr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4558B67-6FF7-4474-A445-822DD25AB8EA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2387354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534988" y="1768475"/>
            <a:ext cx="4732337" cy="4381500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419725" y="1768475"/>
            <a:ext cx="4733925" cy="4381500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2CA8D49F-CBB3-C3B5-BCD4-E50430ABAA39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de-DE"/>
              <a:t>28.01.20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E128F18-9002-47ED-C947-D961A7C9AD02}"/>
              </a:ext>
            </a:extLst>
          </p:cNvPr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5C5FCD0-EF05-4252-B9A4-5A7BE12F373F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0854675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36600" y="403225"/>
            <a:ext cx="9221788" cy="1460500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36600" y="1852613"/>
            <a:ext cx="4522788" cy="9080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736600" y="2760663"/>
            <a:ext cx="4522788" cy="4062412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5413375" y="1852613"/>
            <a:ext cx="4545013" cy="9080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5413375" y="2760663"/>
            <a:ext cx="4545013" cy="4062412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6A1CB459-1D01-8FEC-5DBE-931E372C8B6E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de-DE"/>
              <a:t>28.01.20</a:t>
            </a:r>
          </a:p>
        </p:txBody>
      </p:sp>
      <p:sp>
        <p:nvSpPr>
          <p:cNvPr id="8" name="Foliennummernplatzhalter 7">
            <a:extLst>
              <a:ext uri="{FF2B5EF4-FFF2-40B4-BE49-F238E27FC236}">
                <a16:creationId xmlns:a16="http://schemas.microsoft.com/office/drawing/2014/main" id="{467307E6-0D50-A2D5-418B-8E4C4212704B}"/>
              </a:ext>
            </a:extLst>
          </p:cNvPr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9AFB033-A637-4250-A14D-82B01EE50973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1119783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12E3CBC0-2919-5C27-630E-0CE49974BC5E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de-DE"/>
              <a:t>28.01.20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62654AB1-2716-5ADC-0EF7-7DD310347AD1}"/>
              </a:ext>
            </a:extLst>
          </p:cNvPr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5558B7A-0CE9-4B58-8E7E-91155FE2F166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3033193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DEAF55FB-6274-721D-40C9-785353A50A5F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de-DE"/>
              <a:t>28.01.20</a:t>
            </a:r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D0E35356-8DAD-3386-73F6-599154BE027B}"/>
              </a:ext>
            </a:extLst>
          </p:cNvPr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166271C-FE84-4078-BF85-E9F3E6E18451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40621034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36600" y="503238"/>
            <a:ext cx="3448050" cy="1765300"/>
          </a:xfrm>
        </p:spPr>
        <p:txBody>
          <a:bodyPr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45013" y="1089025"/>
            <a:ext cx="5413375" cy="53721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736600" y="2268538"/>
            <a:ext cx="3448050" cy="420052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9DADDA9B-3906-D6E0-839C-D0690A24904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de-DE"/>
              <a:t>28.01.20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3C38E90-626E-CCE5-8B09-F722008FC1CC}"/>
              </a:ext>
            </a:extLst>
          </p:cNvPr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8D6C85E-FC6A-45A3-AB96-4194FF25F301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7686996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36600" y="503238"/>
            <a:ext cx="3448050" cy="1765300"/>
          </a:xfrm>
        </p:spPr>
        <p:txBody>
          <a:bodyPr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4545013" y="1089025"/>
            <a:ext cx="5413375" cy="5372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736600" y="2268538"/>
            <a:ext cx="3448050" cy="420052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D300C8F8-43C4-18BE-1854-2726C162007E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de-DE"/>
              <a:t>28.01.20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9F61D19-FF43-2713-EE89-32F77375E8AA}"/>
              </a:ext>
            </a:extLst>
          </p:cNvPr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5978953-4161-45A6-A956-F78C900B9346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952561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>
            <a:extLst>
              <a:ext uri="{FF2B5EF4-FFF2-40B4-BE49-F238E27FC236}">
                <a16:creationId xmlns:a16="http://schemas.microsoft.com/office/drawing/2014/main" id="{EC592468-6A36-60DE-9249-D91B3218171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801688" y="1236663"/>
            <a:ext cx="9085262" cy="2628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de-DE"/>
              <a:t>Format des Titeltextes durch Klicken bearbeiten</a:t>
            </a:r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ED60D6C8-817E-71C0-EFDA-4AF5DF1796ED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 bwMode="auto">
          <a:xfrm>
            <a:off x="735013" y="7007225"/>
            <a:ext cx="2401887" cy="39846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 eaLnBrk="1" hangingPunct="1">
              <a:spcBef>
                <a:spcPts val="13"/>
              </a:spcBef>
              <a:spcAft>
                <a:spcPts val="13"/>
              </a:spcAft>
              <a:buClrTx/>
              <a:buSzPct val="100000"/>
              <a:buFontTx/>
              <a:buNone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 sz="1200">
                <a:solidFill>
                  <a:srgbClr val="8B8B8B"/>
                </a:solidFill>
                <a:latin typeface="+mn-lt"/>
                <a:cs typeface="Segoe UI" panose="020B0502040204020203" pitchFamily="34" charset="0"/>
              </a:defRPr>
            </a:lvl1pPr>
          </a:lstStyle>
          <a:p>
            <a:pPr>
              <a:defRPr/>
            </a:pPr>
            <a:r>
              <a:rPr lang="de-DE" altLang="de-DE"/>
              <a:t>28.01.20</a:t>
            </a:r>
          </a:p>
        </p:txBody>
      </p:sp>
      <p:sp>
        <p:nvSpPr>
          <p:cNvPr id="1028" name="Text Box 3">
            <a:extLst>
              <a:ext uri="{FF2B5EF4-FFF2-40B4-BE49-F238E27FC236}">
                <a16:creationId xmlns:a16="http://schemas.microsoft.com/office/drawing/2014/main" id="{FBF4944C-9962-7029-2F04-9DDB61B08C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41713" y="7007225"/>
            <a:ext cx="3608387" cy="401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de-DE" altLang="de-DE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C67B5840-E171-EE62-0A1A-9186CE7B8F3A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7551738" y="7007225"/>
            <a:ext cx="2401887" cy="39846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spcBef>
                <a:spcPts val="13"/>
              </a:spcBef>
              <a:spcAft>
                <a:spcPts val="13"/>
              </a:spcAft>
              <a:buClrTx/>
              <a:buSzPct val="100000"/>
              <a:buFontTx/>
              <a:buNone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 sz="1200" smtClean="0">
                <a:solidFill>
                  <a:srgbClr val="8B8B8B"/>
                </a:solidFill>
                <a:latin typeface="+mn-lt"/>
                <a:cs typeface="Segoe UI" panose="020B0502040204020203" pitchFamily="34" charset="0"/>
              </a:defRPr>
            </a:lvl1pPr>
          </a:lstStyle>
          <a:p>
            <a:pPr>
              <a:defRPr/>
            </a:pPr>
            <a:fld id="{5E3B5FF4-9A9B-4E7F-9BB4-31E460F444F5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  <p:sp>
        <p:nvSpPr>
          <p:cNvPr id="1030" name="Rectangle 5">
            <a:extLst>
              <a:ext uri="{FF2B5EF4-FFF2-40B4-BE49-F238E27FC236}">
                <a16:creationId xmlns:a16="http://schemas.microsoft.com/office/drawing/2014/main" id="{0F7725D2-2508-A278-D035-7533F27FFFB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534988" y="1768475"/>
            <a:ext cx="9618662" cy="4381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9828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de-DE"/>
              <a:t>Format des Gliederungstextes durch Klicken bearbeiten</a:t>
            </a:r>
          </a:p>
          <a:p>
            <a:pPr lvl="1"/>
            <a:r>
              <a:rPr lang="en-GB" altLang="de-DE"/>
              <a:t>Zweite Gliederungsebene</a:t>
            </a:r>
          </a:p>
          <a:p>
            <a:pPr lvl="2"/>
            <a:r>
              <a:rPr lang="en-GB" altLang="de-DE"/>
              <a:t>Dritte Gliederungsebene</a:t>
            </a:r>
          </a:p>
          <a:p>
            <a:pPr lvl="3"/>
            <a:r>
              <a:rPr lang="en-GB" altLang="de-DE"/>
              <a:t>Vierte Gliederungsebene</a:t>
            </a:r>
          </a:p>
          <a:p>
            <a:pPr lvl="4"/>
            <a:r>
              <a:rPr lang="en-GB" altLang="de-DE"/>
              <a:t>Fünfte Gliederungsebene</a:t>
            </a:r>
          </a:p>
          <a:p>
            <a:pPr lvl="4"/>
            <a:r>
              <a:rPr lang="en-GB" altLang="de-DE"/>
              <a:t>Sechste Gliederungsebene</a:t>
            </a:r>
          </a:p>
          <a:p>
            <a:pPr lvl="4"/>
            <a:r>
              <a:rPr lang="en-GB" altLang="de-DE"/>
              <a:t>Siebte Gliederungsebene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hf sldNum="0" hdr="0" ftr="0"/>
  <p:txStyles>
    <p:titleStyle>
      <a:lvl1pPr algn="l" defTabSz="449263" rtl="0" eaLnBrk="0" fontAlgn="base" hangingPunct="0">
        <a:lnSpc>
          <a:spcPct val="83000"/>
        </a:lnSpc>
        <a:spcBef>
          <a:spcPts val="13"/>
        </a:spcBef>
        <a:spcAft>
          <a:spcPts val="13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000000"/>
          </a:solidFill>
          <a:latin typeface="+mj-lt"/>
          <a:ea typeface="+mj-ea"/>
          <a:cs typeface="+mj-cs"/>
        </a:defRPr>
      </a:lvl1pPr>
      <a:lvl2pPr algn="l" defTabSz="449263" rtl="0" eaLnBrk="0" fontAlgn="base" hangingPunct="0">
        <a:lnSpc>
          <a:spcPct val="83000"/>
        </a:lnSpc>
        <a:spcBef>
          <a:spcPts val="13"/>
        </a:spcBef>
        <a:spcAft>
          <a:spcPts val="13"/>
        </a:spcAft>
        <a:buClr>
          <a:srgbClr val="000000"/>
        </a:buClr>
        <a:buSzPct val="100000"/>
        <a:buFont typeface="Times New Roman" panose="02020603050405020304" pitchFamily="18" charset="0"/>
        <a:defRPr sz="2000">
          <a:solidFill>
            <a:srgbClr val="000000"/>
          </a:solidFill>
          <a:latin typeface="Calibri" panose="020F0502020204030204" pitchFamily="34" charset="0"/>
          <a:cs typeface="Source Han Sans" charset="0"/>
        </a:defRPr>
      </a:lvl2pPr>
      <a:lvl3pPr algn="l" defTabSz="449263" rtl="0" eaLnBrk="0" fontAlgn="base" hangingPunct="0">
        <a:lnSpc>
          <a:spcPct val="83000"/>
        </a:lnSpc>
        <a:spcBef>
          <a:spcPts val="13"/>
        </a:spcBef>
        <a:spcAft>
          <a:spcPts val="13"/>
        </a:spcAft>
        <a:buClr>
          <a:srgbClr val="000000"/>
        </a:buClr>
        <a:buSzPct val="100000"/>
        <a:buFont typeface="Times New Roman" panose="02020603050405020304" pitchFamily="18" charset="0"/>
        <a:defRPr sz="2000">
          <a:solidFill>
            <a:srgbClr val="000000"/>
          </a:solidFill>
          <a:latin typeface="Calibri" panose="020F0502020204030204" pitchFamily="34" charset="0"/>
          <a:cs typeface="Source Han Sans" charset="0"/>
        </a:defRPr>
      </a:lvl3pPr>
      <a:lvl4pPr algn="l" defTabSz="449263" rtl="0" eaLnBrk="0" fontAlgn="base" hangingPunct="0">
        <a:lnSpc>
          <a:spcPct val="83000"/>
        </a:lnSpc>
        <a:spcBef>
          <a:spcPts val="13"/>
        </a:spcBef>
        <a:spcAft>
          <a:spcPts val="13"/>
        </a:spcAft>
        <a:buClr>
          <a:srgbClr val="000000"/>
        </a:buClr>
        <a:buSzPct val="100000"/>
        <a:buFont typeface="Times New Roman" panose="02020603050405020304" pitchFamily="18" charset="0"/>
        <a:defRPr sz="2000">
          <a:solidFill>
            <a:srgbClr val="000000"/>
          </a:solidFill>
          <a:latin typeface="Calibri" panose="020F0502020204030204" pitchFamily="34" charset="0"/>
          <a:cs typeface="Source Han Sans" charset="0"/>
        </a:defRPr>
      </a:lvl4pPr>
      <a:lvl5pPr algn="l" defTabSz="449263" rtl="0" eaLnBrk="0" fontAlgn="base" hangingPunct="0">
        <a:lnSpc>
          <a:spcPct val="83000"/>
        </a:lnSpc>
        <a:spcBef>
          <a:spcPts val="13"/>
        </a:spcBef>
        <a:spcAft>
          <a:spcPts val="13"/>
        </a:spcAft>
        <a:buClr>
          <a:srgbClr val="000000"/>
        </a:buClr>
        <a:buSzPct val="100000"/>
        <a:buFont typeface="Times New Roman" panose="02020603050405020304" pitchFamily="18" charset="0"/>
        <a:defRPr sz="2000">
          <a:solidFill>
            <a:srgbClr val="000000"/>
          </a:solidFill>
          <a:latin typeface="Calibri" panose="020F0502020204030204" pitchFamily="34" charset="0"/>
          <a:cs typeface="Source Han Sans" charset="0"/>
        </a:defRPr>
      </a:lvl5pPr>
      <a:lvl6pPr marL="2514600" indent="-228600" algn="l" defTabSz="449263" rtl="0" eaLnBrk="0" fontAlgn="base" hangingPunct="0">
        <a:lnSpc>
          <a:spcPct val="83000"/>
        </a:lnSpc>
        <a:spcBef>
          <a:spcPts val="13"/>
        </a:spcBef>
        <a:spcAft>
          <a:spcPts val="13"/>
        </a:spcAft>
        <a:buClr>
          <a:srgbClr val="000000"/>
        </a:buClr>
        <a:buSzPct val="100000"/>
        <a:buFont typeface="Times New Roman" panose="02020603050405020304" pitchFamily="18" charset="0"/>
        <a:defRPr sz="2000">
          <a:solidFill>
            <a:srgbClr val="000000"/>
          </a:solidFill>
          <a:latin typeface="Calibri" panose="020F0502020204030204" pitchFamily="34" charset="0"/>
          <a:cs typeface="Source Han Sans" charset="0"/>
        </a:defRPr>
      </a:lvl6pPr>
      <a:lvl7pPr marL="2971800" indent="-228600" algn="l" defTabSz="449263" rtl="0" eaLnBrk="0" fontAlgn="base" hangingPunct="0">
        <a:lnSpc>
          <a:spcPct val="83000"/>
        </a:lnSpc>
        <a:spcBef>
          <a:spcPts val="13"/>
        </a:spcBef>
        <a:spcAft>
          <a:spcPts val="13"/>
        </a:spcAft>
        <a:buClr>
          <a:srgbClr val="000000"/>
        </a:buClr>
        <a:buSzPct val="100000"/>
        <a:buFont typeface="Times New Roman" panose="02020603050405020304" pitchFamily="18" charset="0"/>
        <a:defRPr sz="2000">
          <a:solidFill>
            <a:srgbClr val="000000"/>
          </a:solidFill>
          <a:latin typeface="Calibri" panose="020F0502020204030204" pitchFamily="34" charset="0"/>
          <a:cs typeface="Source Han Sans" charset="0"/>
        </a:defRPr>
      </a:lvl7pPr>
      <a:lvl8pPr marL="3429000" indent="-228600" algn="l" defTabSz="449263" rtl="0" eaLnBrk="0" fontAlgn="base" hangingPunct="0">
        <a:lnSpc>
          <a:spcPct val="83000"/>
        </a:lnSpc>
        <a:spcBef>
          <a:spcPts val="13"/>
        </a:spcBef>
        <a:spcAft>
          <a:spcPts val="13"/>
        </a:spcAft>
        <a:buClr>
          <a:srgbClr val="000000"/>
        </a:buClr>
        <a:buSzPct val="100000"/>
        <a:buFont typeface="Times New Roman" panose="02020603050405020304" pitchFamily="18" charset="0"/>
        <a:defRPr sz="2000">
          <a:solidFill>
            <a:srgbClr val="000000"/>
          </a:solidFill>
          <a:latin typeface="Calibri" panose="020F0502020204030204" pitchFamily="34" charset="0"/>
          <a:cs typeface="Source Han Sans" charset="0"/>
        </a:defRPr>
      </a:lvl8pPr>
      <a:lvl9pPr marL="3886200" indent="-228600" algn="l" defTabSz="449263" rtl="0" eaLnBrk="0" fontAlgn="base" hangingPunct="0">
        <a:lnSpc>
          <a:spcPct val="83000"/>
        </a:lnSpc>
        <a:spcBef>
          <a:spcPts val="13"/>
        </a:spcBef>
        <a:spcAft>
          <a:spcPts val="13"/>
        </a:spcAft>
        <a:buClr>
          <a:srgbClr val="000000"/>
        </a:buClr>
        <a:buSzPct val="100000"/>
        <a:buFont typeface="Times New Roman" panose="02020603050405020304" pitchFamily="18" charset="0"/>
        <a:defRPr sz="2000">
          <a:solidFill>
            <a:srgbClr val="000000"/>
          </a:solidFill>
          <a:latin typeface="Calibri" panose="020F0502020204030204" pitchFamily="34" charset="0"/>
          <a:cs typeface="Source Han Sans" charset="0"/>
        </a:defRPr>
      </a:lvl9pPr>
    </p:titleStyle>
    <p:bodyStyle>
      <a:lvl1pPr marL="342900" indent="-342900" algn="l" defTabSz="449263" rtl="0" eaLnBrk="0" fontAlgn="base" hangingPunct="0">
        <a:lnSpc>
          <a:spcPct val="75000"/>
        </a:lnSpc>
        <a:spcBef>
          <a:spcPts val="1575"/>
        </a:spcBef>
        <a:spcAft>
          <a:spcPts val="13"/>
        </a:spcAft>
        <a:buClr>
          <a:srgbClr val="000000"/>
        </a:buClr>
        <a:buSzPct val="100000"/>
        <a:buFont typeface="Times New Roman" panose="02020603050405020304" pitchFamily="18" charset="0"/>
        <a:defRPr sz="3100" kern="1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lnSpc>
          <a:spcPct val="75000"/>
        </a:lnSpc>
        <a:spcBef>
          <a:spcPts val="1263"/>
        </a:spcBef>
        <a:spcAft>
          <a:spcPts val="13"/>
        </a:spcAft>
        <a:buClr>
          <a:srgbClr val="000000"/>
        </a:buClr>
        <a:buSzPct val="100000"/>
        <a:buFont typeface="Times New Roman" panose="02020603050405020304" pitchFamily="18" charset="0"/>
        <a:defRPr sz="2200" kern="12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49263" rtl="0" eaLnBrk="0" fontAlgn="base" hangingPunct="0">
        <a:lnSpc>
          <a:spcPct val="75000"/>
        </a:lnSpc>
        <a:spcBef>
          <a:spcPts val="950"/>
        </a:spcBef>
        <a:spcAft>
          <a:spcPts val="13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49263" rtl="0" eaLnBrk="0" fontAlgn="base" hangingPunct="0">
        <a:lnSpc>
          <a:spcPct val="75000"/>
        </a:lnSpc>
        <a:spcBef>
          <a:spcPts val="638"/>
        </a:spcBef>
        <a:spcAft>
          <a:spcPts val="13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49263" rtl="0" eaLnBrk="0" fontAlgn="base" hangingPunct="0">
        <a:lnSpc>
          <a:spcPct val="75000"/>
        </a:lnSpc>
        <a:spcBef>
          <a:spcPts val="325"/>
        </a:spcBef>
        <a:spcAft>
          <a:spcPts val="13"/>
        </a:spcAft>
        <a:buClr>
          <a:srgbClr val="000000"/>
        </a:buClr>
        <a:buSzPct val="100000"/>
        <a:buFont typeface="Times New Roman" panose="02020603050405020304" pitchFamily="18" charset="0"/>
        <a:defRPr sz="2200" kern="12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1">
            <a:extLst>
              <a:ext uri="{FF2B5EF4-FFF2-40B4-BE49-F238E27FC236}">
                <a16:creationId xmlns:a16="http://schemas.microsoft.com/office/drawing/2014/main" id="{43A1ACBB-69DD-6A6E-27EB-68B60DE2D3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0519" y="6789304"/>
            <a:ext cx="10007600" cy="72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1pPr>
            <a:lvl2pPr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2pPr>
            <a:lvl3pPr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3pPr>
            <a:lvl4pPr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4pPr>
            <a:lvl5pPr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5pPr>
            <a:lvl6pPr marL="2514600" indent="-228600" defTabSz="449263" eaLnBrk="0" fontAlgn="base" hangingPunct="0"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6pPr>
            <a:lvl7pPr marL="2971800" indent="-228600" defTabSz="449263" eaLnBrk="0" fontAlgn="base" hangingPunct="0"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7pPr>
            <a:lvl8pPr marL="3429000" indent="-228600" defTabSz="449263" eaLnBrk="0" fontAlgn="base" hangingPunct="0"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8pPr>
            <a:lvl9pPr marL="3886200" indent="-228600" defTabSz="449263" eaLnBrk="0" fontAlgn="base" hangingPunct="0"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de-DE" altLang="de-DE" sz="1000" b="1" dirty="0">
                <a:solidFill>
                  <a:srgbClr val="72BF44"/>
                </a:solidFill>
                <a:latin typeface="Trebuchet MS" panose="020B0603020202020204" pitchFamily="34" charset="0"/>
              </a:rPr>
              <a:t>Die im Speiseplan mit BIO gekennzeichneten Menükomponenten sind 100% aus kontrolliert biologischem Anbau. </a:t>
            </a:r>
          </a:p>
          <a:p>
            <a:pPr algn="ctr" eaLnBrk="1" hangingPunct="1">
              <a:lnSpc>
                <a:spcPct val="115000"/>
              </a:lnSpc>
              <a:buClrTx/>
              <a:buFontTx/>
              <a:buNone/>
            </a:pPr>
            <a:r>
              <a:rPr lang="de-DE" altLang="de-DE" sz="1000" b="1" dirty="0">
                <a:solidFill>
                  <a:srgbClr val="72BF44"/>
                </a:solidFill>
                <a:latin typeface="Trebuchet MS" panose="020B0603020202020204" pitchFamily="34" charset="0"/>
              </a:rPr>
              <a:t>Weitere Zutaten aus biologischer Herkunft werden mit konventionellen Produkten zusammen verarbeitet und können deshalb nicht BIO gekennzeichnet werden.</a:t>
            </a:r>
          </a:p>
          <a:p>
            <a:pPr algn="ctr" eaLnBrk="1" hangingPunct="1">
              <a:spcBef>
                <a:spcPts val="588"/>
              </a:spcBef>
              <a:buClrTx/>
              <a:buFontTx/>
              <a:buNone/>
            </a:pPr>
            <a:r>
              <a:rPr lang="de-DE" altLang="de-DE" sz="600" dirty="0">
                <a:solidFill>
                  <a:srgbClr val="000000"/>
                </a:solidFill>
              </a:rPr>
              <a:t>1 = Farbstoff, 2 = Konservierungsstoffe, 3 = Phosphat, 4 = Süßungsmittel, 5 = Antioxidationsmittel, 6 = Schwärzungsmittel, 7 = Pökelsalz</a:t>
            </a:r>
            <a:br>
              <a:rPr lang="de-DE" altLang="de-DE" sz="600" dirty="0">
                <a:solidFill>
                  <a:srgbClr val="000000"/>
                </a:solidFill>
              </a:rPr>
            </a:br>
            <a:r>
              <a:rPr lang="de-DE" altLang="de-DE" sz="600" dirty="0">
                <a:solidFill>
                  <a:srgbClr val="000000"/>
                </a:solidFill>
              </a:rPr>
              <a:t>A = Glutenhaltiges Getreide, B = Ei, C = Fisch, D = Erdnüsse, E = Sojabohnen, F = Milch, G = Schalenfrüchte, H = Sellerie, I = Senf, J = Sesam, K = Sulfite</a:t>
            </a:r>
          </a:p>
          <a:p>
            <a:pPr algn="ctr" eaLnBrk="1" hangingPunct="1">
              <a:buClrTx/>
              <a:buFontTx/>
              <a:buNone/>
            </a:pPr>
            <a:r>
              <a:rPr lang="de-DE" altLang="de-DE" sz="600" b="1" dirty="0">
                <a:solidFill>
                  <a:srgbClr val="000000"/>
                </a:solidFill>
              </a:rPr>
              <a:t>Wir verwenden KEIN Schweinefleisch in unserem Betrieb! Spuren von Allergenen durch die Verarbeitung im Betrieb sind möglich.</a:t>
            </a:r>
          </a:p>
        </p:txBody>
      </p:sp>
      <p:pic>
        <p:nvPicPr>
          <p:cNvPr id="15363" name="Picture 2">
            <a:extLst>
              <a:ext uri="{FF2B5EF4-FFF2-40B4-BE49-F238E27FC236}">
                <a16:creationId xmlns:a16="http://schemas.microsoft.com/office/drawing/2014/main" id="{79072846-4A28-74AD-CA55-26642C3C483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0688638" cy="1657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5364" name="Rectangle 3">
            <a:extLst>
              <a:ext uri="{FF2B5EF4-FFF2-40B4-BE49-F238E27FC236}">
                <a16:creationId xmlns:a16="http://schemas.microsoft.com/office/drawing/2014/main" id="{E8D04CDC-4F55-3406-B612-A6D7AFAFB8F2}"/>
              </a:ext>
            </a:extLst>
          </p:cNvPr>
          <p:cNvSpPr>
            <a:spLocks noChangeArrowheads="1"/>
          </p:cNvSpPr>
          <p:nvPr/>
        </p:nvSpPr>
        <p:spPr bwMode="auto">
          <a:xfrm rot="10800000" flipV="1">
            <a:off x="2798360" y="1062961"/>
            <a:ext cx="5075238" cy="766216"/>
          </a:xfrm>
          <a:prstGeom prst="rect">
            <a:avLst/>
          </a:prstGeom>
          <a:solidFill>
            <a:srgbClr val="FFFFFF"/>
          </a:solidFill>
          <a:ln w="9360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1pPr>
            <a:lvl2pPr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2pPr>
            <a:lvl3pPr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3pPr>
            <a:lvl4pPr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4pPr>
            <a:lvl5pPr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5pPr>
            <a:lvl6pPr marL="2514600" indent="-228600" defTabSz="449263" eaLnBrk="0" fontAlgn="base" hangingPunct="0"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6pPr>
            <a:lvl7pPr marL="2971800" indent="-228600" defTabSz="449263" eaLnBrk="0" fontAlgn="base" hangingPunct="0"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7pPr>
            <a:lvl8pPr marL="3429000" indent="-228600" defTabSz="449263" eaLnBrk="0" fontAlgn="base" hangingPunct="0"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8pPr>
            <a:lvl9pPr marL="3886200" indent="-228600" defTabSz="449263" eaLnBrk="0" fontAlgn="base" hangingPunct="0"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de-DE" altLang="de-DE" sz="2000" b="1" dirty="0">
                <a:solidFill>
                  <a:srgbClr val="72BF44"/>
                </a:solidFill>
                <a:latin typeface="Trebuchet MS" panose="020B0603020202020204" pitchFamily="34" charset="0"/>
                <a:ea typeface="NSimSun" panose="02010609030101010101" pitchFamily="49" charset="-122"/>
              </a:rPr>
              <a:t>Speiseplan von 17.02. bis 21.02.2025  KW 08</a:t>
            </a:r>
          </a:p>
          <a:p>
            <a:pPr algn="ctr" eaLnBrk="1" hangingPunct="1">
              <a:buClrTx/>
              <a:buFontTx/>
              <a:buNone/>
            </a:pPr>
            <a:endParaRPr lang="de-DE" altLang="de-DE" sz="2000" b="1" dirty="0">
              <a:solidFill>
                <a:srgbClr val="72BF44"/>
              </a:solidFill>
              <a:latin typeface="Trebuchet MS" panose="020B0603020202020204" pitchFamily="34" charset="0"/>
              <a:ea typeface="NSimSun" panose="02010609030101010101" pitchFamily="49" charset="-122"/>
            </a:endParaRPr>
          </a:p>
          <a:p>
            <a:pPr algn="ctr" eaLnBrk="1" hangingPunct="1">
              <a:spcBef>
                <a:spcPts val="300"/>
              </a:spcBef>
              <a:buClrTx/>
              <a:buFontTx/>
              <a:buNone/>
            </a:pPr>
            <a:endParaRPr lang="de-DE" altLang="de-DE" sz="2000" b="1" dirty="0">
              <a:solidFill>
                <a:srgbClr val="72BF44"/>
              </a:solidFill>
              <a:latin typeface="Trebuchet MS" panose="020B0603020202020204" pitchFamily="34" charset="0"/>
              <a:ea typeface="NSimSun" panose="02010609030101010101" pitchFamily="49" charset="-122"/>
            </a:endParaRPr>
          </a:p>
        </p:txBody>
      </p:sp>
      <p:sp>
        <p:nvSpPr>
          <p:cNvPr id="15365" name="Rectangle 4">
            <a:extLst>
              <a:ext uri="{FF2B5EF4-FFF2-40B4-BE49-F238E27FC236}">
                <a16:creationId xmlns:a16="http://schemas.microsoft.com/office/drawing/2014/main" id="{8B52247D-6261-D5BE-F47D-D951B93EDE23}"/>
              </a:ext>
            </a:extLst>
          </p:cNvPr>
          <p:cNvSpPr>
            <a:spLocks noChangeArrowheads="1"/>
          </p:cNvSpPr>
          <p:nvPr/>
        </p:nvSpPr>
        <p:spPr bwMode="auto">
          <a:xfrm rot="10800000" flipV="1">
            <a:off x="233338" y="1555728"/>
            <a:ext cx="1839781" cy="40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 anchor="ctr"/>
          <a:lstStyle>
            <a:lvl1pPr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1pPr>
            <a:lvl2pPr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2pPr>
            <a:lvl3pPr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3pPr>
            <a:lvl4pPr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4pPr>
            <a:lvl5pPr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5pPr>
            <a:lvl6pPr marL="2514600" indent="-228600" defTabSz="449263" eaLnBrk="0" fontAlgn="base" hangingPunct="0"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6pPr>
            <a:lvl7pPr marL="2971800" indent="-228600" defTabSz="449263" eaLnBrk="0" fontAlgn="base" hangingPunct="0"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7pPr>
            <a:lvl8pPr marL="3429000" indent="-228600" defTabSz="449263" eaLnBrk="0" fontAlgn="base" hangingPunct="0"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8pPr>
            <a:lvl9pPr marL="3886200" indent="-228600" defTabSz="449263" eaLnBrk="0" fontAlgn="base" hangingPunct="0"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9pPr>
          </a:lstStyle>
          <a:p>
            <a:pPr eaLnBrk="1">
              <a:buClrTx/>
              <a:buFontTx/>
              <a:buNone/>
            </a:pPr>
            <a:r>
              <a:rPr lang="de-DE" altLang="de-DE" sz="800" dirty="0">
                <a:solidFill>
                  <a:srgbClr val="000000"/>
                </a:solidFill>
                <a:latin typeface="Trebuchet MS" panose="020B0603020202020204" pitchFamily="34" charset="0"/>
                <a:ea typeface="NSimSun" panose="02010609030101010101" pitchFamily="49" charset="-122"/>
              </a:rPr>
              <a:t>DE-ÖKO-006 Kontrollstelle</a:t>
            </a:r>
          </a:p>
        </p:txBody>
      </p:sp>
      <p:graphicFrame>
        <p:nvGraphicFramePr>
          <p:cNvPr id="3077" name="Group 5">
            <a:extLst>
              <a:ext uri="{FF2B5EF4-FFF2-40B4-BE49-F238E27FC236}">
                <a16:creationId xmlns:a16="http://schemas.microsoft.com/office/drawing/2014/main" id="{3BB1F0B3-D948-92C0-46B6-66124495403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4082838"/>
              </p:ext>
            </p:extLst>
          </p:nvPr>
        </p:nvGraphicFramePr>
        <p:xfrm>
          <a:off x="94693" y="1856056"/>
          <a:ext cx="10499251" cy="4895330"/>
        </p:xfrm>
        <a:graphic>
          <a:graphicData uri="http://schemas.openxmlformats.org/drawingml/2006/table">
            <a:tbl>
              <a:tblPr/>
              <a:tblGrid>
                <a:gridCol w="3600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1510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68589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821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02842">
                <a:tc>
                  <a:txBody>
                    <a:bodyPr/>
                    <a:lstStyle>
                      <a:lvl1pPr>
                        <a:lnSpc>
                          <a:spcPct val="75000"/>
                        </a:lnSpc>
                        <a:spcBef>
                          <a:spcPts val="1575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7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1pPr>
                      <a:lvl2pPr>
                        <a:lnSpc>
                          <a:spcPct val="75000"/>
                        </a:lnSpc>
                        <a:spcBef>
                          <a:spcPts val="1263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2pPr>
                      <a:lvl3pPr>
                        <a:lnSpc>
                          <a:spcPct val="75000"/>
                        </a:lnSpc>
                        <a:spcBef>
                          <a:spcPts val="950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3pPr>
                      <a:lvl4pPr>
                        <a:lnSpc>
                          <a:spcPct val="75000"/>
                        </a:lnSpc>
                        <a:spcBef>
                          <a:spcPts val="638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4pPr>
                      <a:lvl5pPr>
                        <a:lnSpc>
                          <a:spcPct val="75000"/>
                        </a:lnSpc>
                        <a:spcBef>
                          <a:spcPts val="325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5pPr>
                      <a:lvl6pPr marL="2514600" indent="-228600" defTabSz="449263" eaLnBrk="0" fontAlgn="base" hangingPunct="0">
                        <a:lnSpc>
                          <a:spcPct val="75000"/>
                        </a:lnSpc>
                        <a:spcBef>
                          <a:spcPts val="325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6pPr>
                      <a:lvl7pPr marL="2971800" indent="-228600" defTabSz="449263" eaLnBrk="0" fontAlgn="base" hangingPunct="0">
                        <a:lnSpc>
                          <a:spcPct val="75000"/>
                        </a:lnSpc>
                        <a:spcBef>
                          <a:spcPts val="325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7pPr>
                      <a:lvl8pPr marL="3429000" indent="-228600" defTabSz="449263" eaLnBrk="0" fontAlgn="base" hangingPunct="0">
                        <a:lnSpc>
                          <a:spcPct val="75000"/>
                        </a:lnSpc>
                        <a:spcBef>
                          <a:spcPts val="325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8pPr>
                      <a:lvl9pPr marL="3886200" indent="-228600" defTabSz="449263" eaLnBrk="0" fontAlgn="base" hangingPunct="0">
                        <a:lnSpc>
                          <a:spcPct val="75000"/>
                        </a:lnSpc>
                        <a:spcBef>
                          <a:spcPts val="325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ts val="13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</a:pPr>
                      <a:endParaRPr kumimoji="0" lang="de-DE" altLang="de-DE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Source Han Sans" charset="0"/>
                      </a:endParaRPr>
                    </a:p>
                  </a:txBody>
                  <a:tcPr marL="54000" marR="54000" marT="0" marB="0" anchor="ctr" horzOverflow="overflow">
                    <a:lnL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75000"/>
                        </a:lnSpc>
                        <a:spcBef>
                          <a:spcPts val="1575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7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1pPr>
                      <a:lvl2pPr>
                        <a:lnSpc>
                          <a:spcPct val="75000"/>
                        </a:lnSpc>
                        <a:spcBef>
                          <a:spcPts val="1263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2pPr>
                      <a:lvl3pPr>
                        <a:lnSpc>
                          <a:spcPct val="75000"/>
                        </a:lnSpc>
                        <a:spcBef>
                          <a:spcPts val="950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3pPr>
                      <a:lvl4pPr>
                        <a:lnSpc>
                          <a:spcPct val="75000"/>
                        </a:lnSpc>
                        <a:spcBef>
                          <a:spcPts val="638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4pPr>
                      <a:lvl5pPr>
                        <a:lnSpc>
                          <a:spcPct val="75000"/>
                        </a:lnSpc>
                        <a:spcBef>
                          <a:spcPts val="325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5pPr>
                      <a:lvl6pPr marL="2514600" indent="-228600" defTabSz="449263" eaLnBrk="0" fontAlgn="base" hangingPunct="0">
                        <a:lnSpc>
                          <a:spcPct val="75000"/>
                        </a:lnSpc>
                        <a:spcBef>
                          <a:spcPts val="325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6pPr>
                      <a:lvl7pPr marL="2971800" indent="-228600" defTabSz="449263" eaLnBrk="0" fontAlgn="base" hangingPunct="0">
                        <a:lnSpc>
                          <a:spcPct val="75000"/>
                        </a:lnSpc>
                        <a:spcBef>
                          <a:spcPts val="325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7pPr>
                      <a:lvl8pPr marL="3429000" indent="-228600" defTabSz="449263" eaLnBrk="0" fontAlgn="base" hangingPunct="0">
                        <a:lnSpc>
                          <a:spcPct val="75000"/>
                        </a:lnSpc>
                        <a:spcBef>
                          <a:spcPts val="325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8pPr>
                      <a:lvl9pPr marL="3886200" indent="-228600" defTabSz="449263" eaLnBrk="0" fontAlgn="base" hangingPunct="0">
                        <a:lnSpc>
                          <a:spcPct val="75000"/>
                        </a:lnSpc>
                        <a:spcBef>
                          <a:spcPts val="325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94000"/>
                        </a:lnSpc>
                        <a:spcBef>
                          <a:spcPts val="13"/>
                        </a:spcBef>
                        <a:spcAft>
                          <a:spcPts val="13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</a:pPr>
                      <a:r>
                        <a:rPr kumimoji="0" lang="de-DE" altLang="de-DE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72BF44"/>
                          </a:solidFill>
                          <a:effectLst/>
                          <a:latin typeface="Trebuchet MS" panose="020B0603020202020204" pitchFamily="34" charset="0"/>
                          <a:cs typeface="Source Han Sans" charset="0"/>
                        </a:rPr>
                        <a:t>Menü 1</a:t>
                      </a:r>
                    </a:p>
                  </a:txBody>
                  <a:tcPr marL="54000" marR="54000" marT="0" marB="0" anchor="ctr" horzOverflow="overflow">
                    <a:lnL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75000"/>
                        </a:lnSpc>
                        <a:spcBef>
                          <a:spcPts val="1575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7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1pPr>
                      <a:lvl2pPr>
                        <a:lnSpc>
                          <a:spcPct val="75000"/>
                        </a:lnSpc>
                        <a:spcBef>
                          <a:spcPts val="1263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2pPr>
                      <a:lvl3pPr>
                        <a:lnSpc>
                          <a:spcPct val="75000"/>
                        </a:lnSpc>
                        <a:spcBef>
                          <a:spcPts val="950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3pPr>
                      <a:lvl4pPr>
                        <a:lnSpc>
                          <a:spcPct val="75000"/>
                        </a:lnSpc>
                        <a:spcBef>
                          <a:spcPts val="638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4pPr>
                      <a:lvl5pPr>
                        <a:lnSpc>
                          <a:spcPct val="75000"/>
                        </a:lnSpc>
                        <a:spcBef>
                          <a:spcPts val="325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5pPr>
                      <a:lvl6pPr marL="2514600" indent="-228600" defTabSz="449263" eaLnBrk="0" fontAlgn="base" hangingPunct="0">
                        <a:lnSpc>
                          <a:spcPct val="75000"/>
                        </a:lnSpc>
                        <a:spcBef>
                          <a:spcPts val="325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6pPr>
                      <a:lvl7pPr marL="2971800" indent="-228600" defTabSz="449263" eaLnBrk="0" fontAlgn="base" hangingPunct="0">
                        <a:lnSpc>
                          <a:spcPct val="75000"/>
                        </a:lnSpc>
                        <a:spcBef>
                          <a:spcPts val="325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7pPr>
                      <a:lvl8pPr marL="3429000" indent="-228600" defTabSz="449263" eaLnBrk="0" fontAlgn="base" hangingPunct="0">
                        <a:lnSpc>
                          <a:spcPct val="75000"/>
                        </a:lnSpc>
                        <a:spcBef>
                          <a:spcPts val="325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8pPr>
                      <a:lvl9pPr marL="3886200" indent="-228600" defTabSz="449263" eaLnBrk="0" fontAlgn="base" hangingPunct="0">
                        <a:lnSpc>
                          <a:spcPct val="75000"/>
                        </a:lnSpc>
                        <a:spcBef>
                          <a:spcPts val="325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94000"/>
                        </a:lnSpc>
                        <a:spcBef>
                          <a:spcPts val="13"/>
                        </a:spcBef>
                        <a:spcAft>
                          <a:spcPts val="13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</a:pPr>
                      <a:r>
                        <a:rPr kumimoji="0" lang="de-DE" altLang="de-DE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72BF44"/>
                          </a:solidFill>
                          <a:effectLst/>
                          <a:latin typeface="Trebuchet MS" panose="020B0603020202020204" pitchFamily="34" charset="0"/>
                          <a:cs typeface="Source Han Sans" charset="0"/>
                        </a:rPr>
                        <a:t>Menü 2</a:t>
                      </a:r>
                    </a:p>
                  </a:txBody>
                  <a:tcPr marL="54000" marR="54000" marT="0" marB="0" anchor="ctr" horzOverflow="overflow">
                    <a:lnL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75000"/>
                        </a:lnSpc>
                        <a:spcBef>
                          <a:spcPts val="1575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7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1pPr>
                      <a:lvl2pPr>
                        <a:lnSpc>
                          <a:spcPct val="75000"/>
                        </a:lnSpc>
                        <a:spcBef>
                          <a:spcPts val="1263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2pPr>
                      <a:lvl3pPr>
                        <a:lnSpc>
                          <a:spcPct val="75000"/>
                        </a:lnSpc>
                        <a:spcBef>
                          <a:spcPts val="950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3pPr>
                      <a:lvl4pPr>
                        <a:lnSpc>
                          <a:spcPct val="75000"/>
                        </a:lnSpc>
                        <a:spcBef>
                          <a:spcPts val="638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4pPr>
                      <a:lvl5pPr>
                        <a:lnSpc>
                          <a:spcPct val="75000"/>
                        </a:lnSpc>
                        <a:spcBef>
                          <a:spcPts val="325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5pPr>
                      <a:lvl6pPr marL="2514600" indent="-228600" defTabSz="449263" eaLnBrk="0" fontAlgn="base" hangingPunct="0">
                        <a:lnSpc>
                          <a:spcPct val="75000"/>
                        </a:lnSpc>
                        <a:spcBef>
                          <a:spcPts val="325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6pPr>
                      <a:lvl7pPr marL="2971800" indent="-228600" defTabSz="449263" eaLnBrk="0" fontAlgn="base" hangingPunct="0">
                        <a:lnSpc>
                          <a:spcPct val="75000"/>
                        </a:lnSpc>
                        <a:spcBef>
                          <a:spcPts val="325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7pPr>
                      <a:lvl8pPr marL="3429000" indent="-228600" defTabSz="449263" eaLnBrk="0" fontAlgn="base" hangingPunct="0">
                        <a:lnSpc>
                          <a:spcPct val="75000"/>
                        </a:lnSpc>
                        <a:spcBef>
                          <a:spcPts val="325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8pPr>
                      <a:lvl9pPr marL="3886200" indent="-228600" defTabSz="449263" eaLnBrk="0" fontAlgn="base" hangingPunct="0">
                        <a:lnSpc>
                          <a:spcPct val="75000"/>
                        </a:lnSpc>
                        <a:spcBef>
                          <a:spcPts val="325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94000"/>
                        </a:lnSpc>
                        <a:spcBef>
                          <a:spcPts val="13"/>
                        </a:spcBef>
                        <a:spcAft>
                          <a:spcPts val="13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</a:pPr>
                      <a:r>
                        <a:rPr kumimoji="0" lang="de-DE" altLang="de-DE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72BF44"/>
                          </a:solidFill>
                          <a:effectLst/>
                          <a:latin typeface="Trebuchet MS" panose="020B0603020202020204" pitchFamily="34" charset="0"/>
                          <a:cs typeface="Source Han Sans" charset="0"/>
                        </a:rPr>
                        <a:t>Gemüse statt Salat</a:t>
                      </a:r>
                    </a:p>
                  </a:txBody>
                  <a:tcPr marL="54000" marR="54000" marT="0" marB="0" anchor="ctr" horzOverflow="overflow">
                    <a:lnL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64096">
                <a:tc>
                  <a:txBody>
                    <a:bodyPr/>
                    <a:lstStyle>
                      <a:lvl1pPr>
                        <a:lnSpc>
                          <a:spcPct val="75000"/>
                        </a:lnSpc>
                        <a:spcBef>
                          <a:spcPts val="1575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7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1pPr>
                      <a:lvl2pPr>
                        <a:lnSpc>
                          <a:spcPct val="75000"/>
                        </a:lnSpc>
                        <a:spcBef>
                          <a:spcPts val="1263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2pPr>
                      <a:lvl3pPr>
                        <a:lnSpc>
                          <a:spcPct val="75000"/>
                        </a:lnSpc>
                        <a:spcBef>
                          <a:spcPts val="950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3pPr>
                      <a:lvl4pPr>
                        <a:lnSpc>
                          <a:spcPct val="75000"/>
                        </a:lnSpc>
                        <a:spcBef>
                          <a:spcPts val="638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4pPr>
                      <a:lvl5pPr>
                        <a:lnSpc>
                          <a:spcPct val="75000"/>
                        </a:lnSpc>
                        <a:spcBef>
                          <a:spcPts val="325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5pPr>
                      <a:lvl6pPr marL="2514600" indent="-228600" defTabSz="449263" eaLnBrk="0" fontAlgn="base" hangingPunct="0">
                        <a:lnSpc>
                          <a:spcPct val="75000"/>
                        </a:lnSpc>
                        <a:spcBef>
                          <a:spcPts val="325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6pPr>
                      <a:lvl7pPr marL="2971800" indent="-228600" defTabSz="449263" eaLnBrk="0" fontAlgn="base" hangingPunct="0">
                        <a:lnSpc>
                          <a:spcPct val="75000"/>
                        </a:lnSpc>
                        <a:spcBef>
                          <a:spcPts val="325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7pPr>
                      <a:lvl8pPr marL="3429000" indent="-228600" defTabSz="449263" eaLnBrk="0" fontAlgn="base" hangingPunct="0">
                        <a:lnSpc>
                          <a:spcPct val="75000"/>
                        </a:lnSpc>
                        <a:spcBef>
                          <a:spcPts val="325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8pPr>
                      <a:lvl9pPr marL="3886200" indent="-228600" defTabSz="449263" eaLnBrk="0" fontAlgn="base" hangingPunct="0">
                        <a:lnSpc>
                          <a:spcPct val="75000"/>
                        </a:lnSpc>
                        <a:spcBef>
                          <a:spcPts val="325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94000"/>
                        </a:lnSpc>
                        <a:spcBef>
                          <a:spcPts val="13"/>
                        </a:spcBef>
                        <a:spcAft>
                          <a:spcPts val="13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</a:pPr>
                      <a:r>
                        <a:rPr kumimoji="0" lang="de-DE" altLang="de-DE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72BF44"/>
                          </a:solidFill>
                          <a:effectLst/>
                          <a:latin typeface="Trebuchet MS" panose="020B0603020202020204" pitchFamily="34" charset="0"/>
                          <a:cs typeface="Source Han Sans" charset="0"/>
                        </a:rPr>
                        <a:t>MO</a:t>
                      </a:r>
                    </a:p>
                  </a:txBody>
                  <a:tcPr marL="55080" marR="55080" marT="0" marB="0" anchor="ctr" horzOverflow="overflow">
                    <a:lnL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1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1 Paar Putenwiener (bitte selbst warm machen)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1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mit Linsen und Püree</a:t>
                      </a:r>
                      <a:r>
                        <a:rPr kumimoji="0" lang="de-DE" altLang="de-DE" sz="1100" b="1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 F</a:t>
                      </a:r>
                      <a:r>
                        <a:rPr kumimoji="0" lang="de-DE" altLang="de-DE" sz="11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 </a:t>
                      </a:r>
                      <a:endParaRPr kumimoji="0" lang="de-DE" altLang="de-DE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+mn-ea"/>
                        <a:cs typeface="Tahoma" panose="020B0604030504040204" pitchFamily="34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endParaRPr kumimoji="0" lang="de-DE" altLang="de-DE" sz="3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rebuchet MS" panose="020B0603020202020204" pitchFamily="34" charset="0"/>
                        <a:ea typeface="+mn-ea"/>
                        <a:cs typeface="Tahoma" panose="020B0604030504040204" pitchFamily="34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1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Quarkspeise </a:t>
                      </a:r>
                      <a:r>
                        <a:rPr kumimoji="0" lang="de-DE" altLang="de-DE" sz="1100" b="1" i="0" u="none" strike="noStrike" kern="1200" cap="none" spc="0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F</a:t>
                      </a:r>
                      <a:r>
                        <a:rPr kumimoji="0" lang="de-DE" altLang="de-DE" sz="11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 mit </a:t>
                      </a:r>
                      <a:r>
                        <a:rPr kumimoji="0" lang="de-DE" altLang="de-DE" sz="11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92D050"/>
                          </a:solidFill>
                          <a:effectLst/>
                          <a:uLnTx/>
                          <a:uFillTx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BIO</a:t>
                      </a:r>
                      <a:r>
                        <a:rPr kumimoji="0" lang="de-DE" altLang="de-DE" sz="11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-Himbeere</a:t>
                      </a:r>
                    </a:p>
                  </a:txBody>
                  <a:tcPr marL="9353" marR="9353" marT="9349" marB="0" anchor="ctr" anchorCtr="1" horzOverflow="overflow">
                    <a:lnL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1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1 Paar vege. Wiener (bitte selbst warm machen)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1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mit Linsen und Püree</a:t>
                      </a:r>
                      <a:r>
                        <a:rPr kumimoji="0" lang="de-DE" altLang="de-DE" sz="1100" b="1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 F</a:t>
                      </a:r>
                      <a:r>
                        <a:rPr kumimoji="0" lang="de-DE" altLang="de-DE" sz="11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 </a:t>
                      </a:r>
                      <a:endParaRPr kumimoji="0" lang="de-DE" altLang="de-DE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+mn-ea"/>
                        <a:cs typeface="Tahoma" panose="020B0604030504040204" pitchFamily="34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endParaRPr kumimoji="0" lang="de-DE" altLang="de-DE" sz="3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rebuchet MS" panose="020B0603020202020204" pitchFamily="34" charset="0"/>
                        <a:ea typeface="+mn-ea"/>
                        <a:cs typeface="Tahoma" panose="020B0604030504040204" pitchFamily="34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1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Quarkspeise </a:t>
                      </a:r>
                      <a:r>
                        <a:rPr kumimoji="0" lang="de-DE" altLang="de-DE" sz="1100" b="1" i="0" u="none" strike="noStrike" kern="1200" cap="none" spc="0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F</a:t>
                      </a:r>
                      <a:r>
                        <a:rPr kumimoji="0" lang="de-DE" altLang="de-DE" sz="11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 mit </a:t>
                      </a:r>
                      <a:r>
                        <a:rPr kumimoji="0" lang="de-DE" altLang="de-DE" sz="11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92D050"/>
                          </a:solidFill>
                          <a:effectLst/>
                          <a:uLnTx/>
                          <a:uFillTx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BIO</a:t>
                      </a:r>
                      <a:r>
                        <a:rPr kumimoji="0" lang="de-DE" altLang="de-DE" sz="11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-Himbeere</a:t>
                      </a:r>
                    </a:p>
                  </a:txBody>
                  <a:tcPr marL="9353" marR="9353" marT="9349" marB="0" anchor="ctr" anchorCtr="1" horzOverflow="overflow">
                    <a:lnL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endParaRPr kumimoji="0" lang="de-DE" altLang="de-DE" sz="900" b="1" i="0" u="none" strike="noStrike" kern="1200" cap="none" spc="0" normalizeH="0" baseline="3000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rebuchet MS" panose="020B0603020202020204" pitchFamily="34" charset="0"/>
                        <a:ea typeface="+mn-ea"/>
                        <a:cs typeface="Tahoma" panose="020B0604030504040204" pitchFamily="34" charset="0"/>
                      </a:endParaRPr>
                    </a:p>
                  </a:txBody>
                  <a:tcPr marL="9353" marR="9353" marT="9349" marB="0" anchor="ctr" anchorCtr="1" horzOverflow="overflow">
                    <a:lnL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36104">
                <a:tc>
                  <a:txBody>
                    <a:bodyPr/>
                    <a:lstStyle>
                      <a:lvl1pPr>
                        <a:lnSpc>
                          <a:spcPct val="75000"/>
                        </a:lnSpc>
                        <a:spcBef>
                          <a:spcPts val="1575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7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1pPr>
                      <a:lvl2pPr>
                        <a:lnSpc>
                          <a:spcPct val="75000"/>
                        </a:lnSpc>
                        <a:spcBef>
                          <a:spcPts val="1263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2pPr>
                      <a:lvl3pPr>
                        <a:lnSpc>
                          <a:spcPct val="75000"/>
                        </a:lnSpc>
                        <a:spcBef>
                          <a:spcPts val="950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3pPr>
                      <a:lvl4pPr>
                        <a:lnSpc>
                          <a:spcPct val="75000"/>
                        </a:lnSpc>
                        <a:spcBef>
                          <a:spcPts val="638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4pPr>
                      <a:lvl5pPr>
                        <a:lnSpc>
                          <a:spcPct val="75000"/>
                        </a:lnSpc>
                        <a:spcBef>
                          <a:spcPts val="325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5pPr>
                      <a:lvl6pPr marL="2514600" indent="-228600" defTabSz="449263" eaLnBrk="0" fontAlgn="base" hangingPunct="0">
                        <a:lnSpc>
                          <a:spcPct val="75000"/>
                        </a:lnSpc>
                        <a:spcBef>
                          <a:spcPts val="325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6pPr>
                      <a:lvl7pPr marL="2971800" indent="-228600" defTabSz="449263" eaLnBrk="0" fontAlgn="base" hangingPunct="0">
                        <a:lnSpc>
                          <a:spcPct val="75000"/>
                        </a:lnSpc>
                        <a:spcBef>
                          <a:spcPts val="325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7pPr>
                      <a:lvl8pPr marL="3429000" indent="-228600" defTabSz="449263" eaLnBrk="0" fontAlgn="base" hangingPunct="0">
                        <a:lnSpc>
                          <a:spcPct val="75000"/>
                        </a:lnSpc>
                        <a:spcBef>
                          <a:spcPts val="325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8pPr>
                      <a:lvl9pPr marL="3886200" indent="-228600" defTabSz="449263" eaLnBrk="0" fontAlgn="base" hangingPunct="0">
                        <a:lnSpc>
                          <a:spcPct val="75000"/>
                        </a:lnSpc>
                        <a:spcBef>
                          <a:spcPts val="325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94000"/>
                        </a:lnSpc>
                        <a:spcBef>
                          <a:spcPts val="13"/>
                        </a:spcBef>
                        <a:spcAft>
                          <a:spcPts val="13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</a:pPr>
                      <a:r>
                        <a:rPr kumimoji="0" lang="de-DE" altLang="de-DE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72BF44"/>
                          </a:solidFill>
                          <a:effectLst/>
                          <a:latin typeface="Trebuchet MS" panose="020B0603020202020204" pitchFamily="34" charset="0"/>
                          <a:cs typeface="Source Han Sans" charset="0"/>
                        </a:rPr>
                        <a:t>DI</a:t>
                      </a:r>
                    </a:p>
                  </a:txBody>
                  <a:tcPr marL="55080" marR="55080" marT="0" marB="0" anchor="ctr" horzOverflow="overflow">
                    <a:lnL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75000"/>
                        </a:lnSpc>
                        <a:spcBef>
                          <a:spcPts val="1563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7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1pPr>
                      <a:lvl2pPr marL="457200">
                        <a:lnSpc>
                          <a:spcPct val="75000"/>
                        </a:lnSpc>
                        <a:spcBef>
                          <a:spcPts val="125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2pPr>
                      <a:lvl3pPr marL="914400">
                        <a:lnSpc>
                          <a:spcPct val="75000"/>
                        </a:lnSpc>
                        <a:spcBef>
                          <a:spcPts val="938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3pPr>
                      <a:lvl4pPr marL="1371600">
                        <a:lnSpc>
                          <a:spcPct val="75000"/>
                        </a:lnSpc>
                        <a:spcBef>
                          <a:spcPts val="625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4pPr>
                      <a:lvl5pPr marL="1828800">
                        <a:lnSpc>
                          <a:spcPct val="75000"/>
                        </a:lnSpc>
                        <a:spcBef>
                          <a:spcPts val="313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5pPr>
                      <a:lvl6pPr indent="-228600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6pPr>
                      <a:lvl7pPr indent="-228600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7pPr>
                      <a:lvl8pPr indent="-228600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8pPr>
                      <a:lvl9pPr indent="-228600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1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92D05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BIO</a:t>
                      </a:r>
                      <a:r>
                        <a:rPr kumimoji="0" lang="de-DE" altLang="de-DE" sz="11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-Hörnle </a:t>
                      </a:r>
                      <a:r>
                        <a:rPr kumimoji="0" lang="de-DE" altLang="de-DE" sz="1100" b="1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A</a:t>
                      </a:r>
                      <a:r>
                        <a:rPr kumimoji="0" lang="de-DE" altLang="de-DE" sz="11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 mit Gemüsebolognese </a:t>
                      </a:r>
                      <a:r>
                        <a:rPr kumimoji="0" lang="de-DE" altLang="de-DE" sz="1100" b="1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A,H</a:t>
                      </a:r>
                      <a:r>
                        <a:rPr kumimoji="0" lang="de-DE" altLang="de-DE" sz="11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,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1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Chinakohlsalat mit Mais,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1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frischen Kräutern und Balsamico Dressing </a:t>
                      </a:r>
                      <a:r>
                        <a:rPr kumimoji="0" lang="de-DE" altLang="de-DE" sz="1100" b="1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I</a:t>
                      </a:r>
                      <a:endParaRPr kumimoji="0" lang="de-DE" altLang="de-DE" sz="1100" b="1" i="0" u="none" strike="noStrike" kern="1200" cap="none" normalizeH="0" baseline="30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anose="020B0603020202020204" pitchFamily="34" charset="0"/>
                        <a:ea typeface="+mn-ea"/>
                        <a:cs typeface="Tahoma" panose="020B0604030504040204" pitchFamily="34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endParaRPr kumimoji="0" lang="de-DE" altLang="de-DE" sz="3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+mn-ea"/>
                        <a:cs typeface="Tahoma" panose="020B0604030504040204" pitchFamily="34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1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Apfelschnecke </a:t>
                      </a:r>
                      <a:r>
                        <a:rPr kumimoji="0" lang="de-DE" altLang="de-DE" sz="1100" b="1" i="0" u="none" strike="noStrike" kern="1200" cap="none" spc="0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A,B,F</a:t>
                      </a:r>
                    </a:p>
                  </a:txBody>
                  <a:tcPr marL="9353" marR="9353" marT="9349" marB="0" anchor="ctr" anchorCtr="1" horzOverflow="overflow">
                    <a:lnL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75000"/>
                        </a:lnSpc>
                        <a:spcBef>
                          <a:spcPts val="1563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7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1pPr>
                      <a:lvl2pPr marL="457200">
                        <a:lnSpc>
                          <a:spcPct val="75000"/>
                        </a:lnSpc>
                        <a:spcBef>
                          <a:spcPts val="125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2pPr>
                      <a:lvl3pPr marL="914400">
                        <a:lnSpc>
                          <a:spcPct val="75000"/>
                        </a:lnSpc>
                        <a:spcBef>
                          <a:spcPts val="938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3pPr>
                      <a:lvl4pPr marL="1371600">
                        <a:lnSpc>
                          <a:spcPct val="75000"/>
                        </a:lnSpc>
                        <a:spcBef>
                          <a:spcPts val="625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4pPr>
                      <a:lvl5pPr marL="1828800">
                        <a:lnSpc>
                          <a:spcPct val="75000"/>
                        </a:lnSpc>
                        <a:spcBef>
                          <a:spcPts val="313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5pPr>
                      <a:lvl6pPr indent="-228600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6pPr>
                      <a:lvl7pPr indent="-228600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7pPr>
                      <a:lvl8pPr indent="-228600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8pPr>
                      <a:lvl9pPr indent="-228600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1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92D05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BIO</a:t>
                      </a:r>
                      <a:r>
                        <a:rPr kumimoji="0" lang="de-DE" altLang="de-DE" sz="11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-Vollkornnudeln </a:t>
                      </a:r>
                      <a:r>
                        <a:rPr kumimoji="0" lang="de-DE" altLang="de-DE" sz="1100" b="1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A</a:t>
                      </a:r>
                      <a:r>
                        <a:rPr kumimoji="0" lang="de-DE" altLang="de-DE" sz="11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 mit Gemüsebolognese </a:t>
                      </a:r>
                      <a:r>
                        <a:rPr kumimoji="0" lang="de-DE" altLang="de-DE" sz="1100" b="1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A,H</a:t>
                      </a:r>
                      <a:r>
                        <a:rPr kumimoji="0" lang="de-DE" altLang="de-DE" sz="11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,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1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Chinakohlsalat mit Mais,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1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frischen Kräutern und Balsamico Dressing </a:t>
                      </a:r>
                      <a:r>
                        <a:rPr kumimoji="0" lang="de-DE" altLang="de-DE" sz="1100" b="1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I</a:t>
                      </a:r>
                      <a:endParaRPr kumimoji="0" lang="de-DE" altLang="de-DE" sz="1100" b="1" i="0" u="none" strike="noStrike" kern="1200" cap="none" normalizeH="0" baseline="30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anose="020B0603020202020204" pitchFamily="34" charset="0"/>
                        <a:ea typeface="+mn-ea"/>
                        <a:cs typeface="Tahoma" panose="020B0604030504040204" pitchFamily="34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endParaRPr kumimoji="0" lang="de-DE" altLang="de-DE" sz="3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+mn-ea"/>
                        <a:cs typeface="Tahoma" panose="020B0604030504040204" pitchFamily="34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1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Apfelschnecke </a:t>
                      </a:r>
                      <a:r>
                        <a:rPr kumimoji="0" lang="de-DE" altLang="de-DE" sz="1100" b="1" i="0" u="none" strike="noStrike" kern="1200" cap="none" spc="0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A,B,F</a:t>
                      </a:r>
                    </a:p>
                  </a:txBody>
                  <a:tcPr marL="9353" marR="9353" marT="9349" marB="0" anchor="ctr" anchorCtr="1" horzOverflow="overflow">
                    <a:lnL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2BF44"/>
                          </a:solidFill>
                          <a:effectLst/>
                          <a:uLnTx/>
                          <a:uFillTx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BIO</a:t>
                      </a:r>
                      <a:r>
                        <a:rPr kumimoji="0" lang="de-DE" altLang="de-DE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-Paprika-Kidneybohnen-gemüse</a:t>
                      </a:r>
                      <a:endParaRPr kumimoji="0" lang="de-DE" altLang="de-DE" sz="900" b="1" i="0" u="none" strike="noStrike" kern="1200" cap="none" spc="0" normalizeH="0" baseline="3000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rebuchet MS" panose="020B0603020202020204" pitchFamily="34" charset="0"/>
                        <a:ea typeface="+mn-ea"/>
                        <a:cs typeface="Tahoma" panose="020B0604030504040204" pitchFamily="34" charset="0"/>
                      </a:endParaRPr>
                    </a:p>
                  </a:txBody>
                  <a:tcPr marL="9353" marR="9353" marT="9349" marB="0" anchor="ctr" anchorCtr="1" horzOverflow="overflow">
                    <a:lnL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64096">
                <a:tc>
                  <a:txBody>
                    <a:bodyPr/>
                    <a:lstStyle>
                      <a:lvl1pPr>
                        <a:lnSpc>
                          <a:spcPct val="75000"/>
                        </a:lnSpc>
                        <a:spcBef>
                          <a:spcPts val="1575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7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1pPr>
                      <a:lvl2pPr>
                        <a:lnSpc>
                          <a:spcPct val="75000"/>
                        </a:lnSpc>
                        <a:spcBef>
                          <a:spcPts val="1263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2pPr>
                      <a:lvl3pPr>
                        <a:lnSpc>
                          <a:spcPct val="75000"/>
                        </a:lnSpc>
                        <a:spcBef>
                          <a:spcPts val="950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3pPr>
                      <a:lvl4pPr>
                        <a:lnSpc>
                          <a:spcPct val="75000"/>
                        </a:lnSpc>
                        <a:spcBef>
                          <a:spcPts val="638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4pPr>
                      <a:lvl5pPr>
                        <a:lnSpc>
                          <a:spcPct val="75000"/>
                        </a:lnSpc>
                        <a:spcBef>
                          <a:spcPts val="325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5pPr>
                      <a:lvl6pPr marL="2514600" indent="-228600" defTabSz="449263" eaLnBrk="0" fontAlgn="base" hangingPunct="0">
                        <a:lnSpc>
                          <a:spcPct val="75000"/>
                        </a:lnSpc>
                        <a:spcBef>
                          <a:spcPts val="325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6pPr>
                      <a:lvl7pPr marL="2971800" indent="-228600" defTabSz="449263" eaLnBrk="0" fontAlgn="base" hangingPunct="0">
                        <a:lnSpc>
                          <a:spcPct val="75000"/>
                        </a:lnSpc>
                        <a:spcBef>
                          <a:spcPts val="325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7pPr>
                      <a:lvl8pPr marL="3429000" indent="-228600" defTabSz="449263" eaLnBrk="0" fontAlgn="base" hangingPunct="0">
                        <a:lnSpc>
                          <a:spcPct val="75000"/>
                        </a:lnSpc>
                        <a:spcBef>
                          <a:spcPts val="325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8pPr>
                      <a:lvl9pPr marL="3886200" indent="-228600" defTabSz="449263" eaLnBrk="0" fontAlgn="base" hangingPunct="0">
                        <a:lnSpc>
                          <a:spcPct val="75000"/>
                        </a:lnSpc>
                        <a:spcBef>
                          <a:spcPts val="325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94000"/>
                        </a:lnSpc>
                        <a:spcBef>
                          <a:spcPts val="13"/>
                        </a:spcBef>
                        <a:spcAft>
                          <a:spcPts val="13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</a:pPr>
                      <a:r>
                        <a:rPr kumimoji="0" lang="de-DE" altLang="de-DE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72BF44"/>
                          </a:solidFill>
                          <a:effectLst/>
                          <a:latin typeface="Trebuchet MS" panose="020B0603020202020204" pitchFamily="34" charset="0"/>
                          <a:cs typeface="Source Han Sans" charset="0"/>
                        </a:rPr>
                        <a:t>MI</a:t>
                      </a:r>
                    </a:p>
                  </a:txBody>
                  <a:tcPr marL="55080" marR="55080" marT="0" marB="0" anchor="ctr" horzOverflow="overflow">
                    <a:lnL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75000"/>
                        </a:lnSpc>
                        <a:spcBef>
                          <a:spcPts val="1563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7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1pPr>
                      <a:lvl2pPr marL="457200">
                        <a:lnSpc>
                          <a:spcPct val="75000"/>
                        </a:lnSpc>
                        <a:spcBef>
                          <a:spcPts val="125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2pPr>
                      <a:lvl3pPr marL="914400">
                        <a:lnSpc>
                          <a:spcPct val="75000"/>
                        </a:lnSpc>
                        <a:spcBef>
                          <a:spcPts val="938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3pPr>
                      <a:lvl4pPr marL="1371600">
                        <a:lnSpc>
                          <a:spcPct val="75000"/>
                        </a:lnSpc>
                        <a:spcBef>
                          <a:spcPts val="625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4pPr>
                      <a:lvl5pPr marL="1828800">
                        <a:lnSpc>
                          <a:spcPct val="75000"/>
                        </a:lnSpc>
                        <a:spcBef>
                          <a:spcPts val="313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5pPr>
                      <a:lvl6pPr indent="-228600" defTabSz="449263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6pPr>
                      <a:lvl7pPr indent="-228600" defTabSz="449263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7pPr>
                      <a:lvl8pPr indent="-228600" defTabSz="449263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8pPr>
                      <a:lvl9pPr indent="-228600" defTabSz="449263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1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Putengyros mit Joghurtsoße </a:t>
                      </a:r>
                      <a:r>
                        <a:rPr kumimoji="0" lang="de-DE" altLang="de-DE" sz="1100" b="1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F,H</a:t>
                      </a:r>
                      <a:r>
                        <a:rPr kumimoji="0" lang="de-DE" altLang="de-DE" sz="11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,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1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Langkornreis und Farmersalat </a:t>
                      </a:r>
                      <a:r>
                        <a:rPr kumimoji="0" lang="de-DE" altLang="de-DE" sz="1100" b="1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F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endParaRPr kumimoji="0" lang="de-DE" altLang="de-DE" sz="3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rebuchet MS" panose="020B0603020202020204" pitchFamily="34" charset="0"/>
                        <a:ea typeface="+mn-ea"/>
                        <a:cs typeface="Tahoma" panose="020B0604030504040204" pitchFamily="34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1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Frisches Obst</a:t>
                      </a:r>
                      <a:endParaRPr kumimoji="0" lang="de-DE" altLang="de-DE" sz="1100" b="1" i="0" u="none" strike="noStrike" kern="1200" cap="none" normalizeH="0" baseline="300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+mn-ea"/>
                        <a:cs typeface="Tahoma" panose="020B0604030504040204" pitchFamily="34" charset="0"/>
                      </a:endParaRPr>
                    </a:p>
                  </a:txBody>
                  <a:tcPr marL="9353" marR="9353" marT="9349" marB="0" anchor="ctr" horzOverflow="overflow">
                    <a:lnL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75000"/>
                        </a:lnSpc>
                        <a:spcBef>
                          <a:spcPts val="1563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7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1pPr>
                      <a:lvl2pPr marL="457200">
                        <a:lnSpc>
                          <a:spcPct val="75000"/>
                        </a:lnSpc>
                        <a:spcBef>
                          <a:spcPts val="125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2pPr>
                      <a:lvl3pPr marL="914400">
                        <a:lnSpc>
                          <a:spcPct val="75000"/>
                        </a:lnSpc>
                        <a:spcBef>
                          <a:spcPts val="938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3pPr>
                      <a:lvl4pPr marL="1371600">
                        <a:lnSpc>
                          <a:spcPct val="75000"/>
                        </a:lnSpc>
                        <a:spcBef>
                          <a:spcPts val="625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4pPr>
                      <a:lvl5pPr marL="1828800">
                        <a:lnSpc>
                          <a:spcPct val="75000"/>
                        </a:lnSpc>
                        <a:spcBef>
                          <a:spcPts val="313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5pPr>
                      <a:lvl6pPr indent="-228600" defTabSz="449263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6pPr>
                      <a:lvl7pPr indent="-228600" defTabSz="449263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7pPr>
                      <a:lvl8pPr indent="-228600" defTabSz="449263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8pPr>
                      <a:lvl9pPr indent="-228600" defTabSz="449263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1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Vege. Gyros </a:t>
                      </a:r>
                      <a:r>
                        <a:rPr kumimoji="0" lang="de-DE" altLang="de-DE" sz="1100" b="1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A,B,F,H,I</a:t>
                      </a:r>
                      <a:r>
                        <a:rPr kumimoji="0" lang="de-DE" altLang="de-DE" sz="11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 mit Joghurtsoße </a:t>
                      </a:r>
                      <a:r>
                        <a:rPr kumimoji="0" lang="de-DE" altLang="de-DE" sz="1100" b="1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F,H</a:t>
                      </a:r>
                      <a:r>
                        <a:rPr kumimoji="0" lang="de-DE" altLang="de-DE" sz="11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,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1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Langkornreis und Farmersalat </a:t>
                      </a:r>
                      <a:r>
                        <a:rPr kumimoji="0" lang="de-DE" altLang="de-DE" sz="1100" b="1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F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endParaRPr kumimoji="0" lang="de-DE" altLang="de-DE" sz="3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rebuchet MS" panose="020B0603020202020204" pitchFamily="34" charset="0"/>
                        <a:ea typeface="+mn-ea"/>
                        <a:cs typeface="Tahoma" panose="020B0604030504040204" pitchFamily="34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1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Frisches Obst</a:t>
                      </a:r>
                      <a:endParaRPr kumimoji="0" lang="de-DE" altLang="de-DE" sz="1100" b="1" i="0" u="none" strike="noStrike" kern="1200" cap="none" normalizeH="0" baseline="300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+mn-ea"/>
                        <a:cs typeface="Tahoma" panose="020B0604030504040204" pitchFamily="34" charset="0"/>
                      </a:endParaRPr>
                    </a:p>
                  </a:txBody>
                  <a:tcPr marL="9353" marR="9353" marT="9349" marB="0" anchor="ctr" horzOverflow="overflow">
                    <a:lnL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1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72BF44"/>
                          </a:solidFill>
                          <a:effectLst/>
                          <a:uLnTx/>
                          <a:uFillTx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BIO</a:t>
                      </a:r>
                      <a:r>
                        <a:rPr kumimoji="0" lang="de-DE" altLang="de-DE" sz="11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-Paprika-Kidneybohnen-gemüse</a:t>
                      </a:r>
                      <a:endParaRPr kumimoji="0" lang="de-DE" altLang="de-DE" sz="900" b="1" i="0" u="none" strike="noStrike" kern="1200" cap="none" spc="0" normalizeH="0" baseline="3000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rebuchet MS" panose="020B0603020202020204" pitchFamily="34" charset="0"/>
                        <a:ea typeface="+mn-ea"/>
                        <a:cs typeface="Tahoma" panose="020B0604030504040204" pitchFamily="34" charset="0"/>
                      </a:endParaRPr>
                    </a:p>
                  </a:txBody>
                  <a:tcPr marL="9353" marR="9353" marT="9349" marB="0" anchor="ctr" anchorCtr="1" horzOverflow="overflow">
                    <a:lnL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64096">
                <a:tc>
                  <a:txBody>
                    <a:bodyPr/>
                    <a:lstStyle>
                      <a:lvl1pPr>
                        <a:lnSpc>
                          <a:spcPct val="75000"/>
                        </a:lnSpc>
                        <a:spcBef>
                          <a:spcPts val="1575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7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1pPr>
                      <a:lvl2pPr>
                        <a:lnSpc>
                          <a:spcPct val="75000"/>
                        </a:lnSpc>
                        <a:spcBef>
                          <a:spcPts val="1263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2pPr>
                      <a:lvl3pPr>
                        <a:lnSpc>
                          <a:spcPct val="75000"/>
                        </a:lnSpc>
                        <a:spcBef>
                          <a:spcPts val="950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3pPr>
                      <a:lvl4pPr>
                        <a:lnSpc>
                          <a:spcPct val="75000"/>
                        </a:lnSpc>
                        <a:spcBef>
                          <a:spcPts val="638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4pPr>
                      <a:lvl5pPr>
                        <a:lnSpc>
                          <a:spcPct val="75000"/>
                        </a:lnSpc>
                        <a:spcBef>
                          <a:spcPts val="325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5pPr>
                      <a:lvl6pPr marL="2514600" indent="-228600" defTabSz="449263" eaLnBrk="0" fontAlgn="base" hangingPunct="0">
                        <a:lnSpc>
                          <a:spcPct val="75000"/>
                        </a:lnSpc>
                        <a:spcBef>
                          <a:spcPts val="325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6pPr>
                      <a:lvl7pPr marL="2971800" indent="-228600" defTabSz="449263" eaLnBrk="0" fontAlgn="base" hangingPunct="0">
                        <a:lnSpc>
                          <a:spcPct val="75000"/>
                        </a:lnSpc>
                        <a:spcBef>
                          <a:spcPts val="325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7pPr>
                      <a:lvl8pPr marL="3429000" indent="-228600" defTabSz="449263" eaLnBrk="0" fontAlgn="base" hangingPunct="0">
                        <a:lnSpc>
                          <a:spcPct val="75000"/>
                        </a:lnSpc>
                        <a:spcBef>
                          <a:spcPts val="325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8pPr>
                      <a:lvl9pPr marL="3886200" indent="-228600" defTabSz="449263" eaLnBrk="0" fontAlgn="base" hangingPunct="0">
                        <a:lnSpc>
                          <a:spcPct val="75000"/>
                        </a:lnSpc>
                        <a:spcBef>
                          <a:spcPts val="325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94000"/>
                        </a:lnSpc>
                        <a:spcBef>
                          <a:spcPts val="13"/>
                        </a:spcBef>
                        <a:spcAft>
                          <a:spcPts val="13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</a:pPr>
                      <a:r>
                        <a:rPr kumimoji="0" lang="de-DE" altLang="de-DE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72BF44"/>
                          </a:solidFill>
                          <a:effectLst/>
                          <a:latin typeface="Trebuchet MS" panose="020B0603020202020204" pitchFamily="34" charset="0"/>
                          <a:cs typeface="Source Han Sans" charset="0"/>
                        </a:rPr>
                        <a:t>DO</a:t>
                      </a:r>
                    </a:p>
                  </a:txBody>
                  <a:tcPr marL="55080" marR="55080" marT="0" marB="0" anchor="ctr" horzOverflow="overflow">
                    <a:lnL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75000"/>
                        </a:lnSpc>
                        <a:spcBef>
                          <a:spcPts val="1563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7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1pPr>
                      <a:lvl2pPr marL="457200">
                        <a:lnSpc>
                          <a:spcPct val="75000"/>
                        </a:lnSpc>
                        <a:spcBef>
                          <a:spcPts val="125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2pPr>
                      <a:lvl3pPr marL="914400">
                        <a:lnSpc>
                          <a:spcPct val="75000"/>
                        </a:lnSpc>
                        <a:spcBef>
                          <a:spcPts val="938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3pPr>
                      <a:lvl4pPr marL="1371600">
                        <a:lnSpc>
                          <a:spcPct val="75000"/>
                        </a:lnSpc>
                        <a:spcBef>
                          <a:spcPts val="625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4pPr>
                      <a:lvl5pPr marL="1828800">
                        <a:lnSpc>
                          <a:spcPct val="75000"/>
                        </a:lnSpc>
                        <a:spcBef>
                          <a:spcPts val="313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5pPr>
                      <a:lvl6pPr indent="-228600" defTabSz="449263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6pPr>
                      <a:lvl7pPr indent="-228600" defTabSz="449263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7pPr>
                      <a:lvl8pPr indent="-228600" defTabSz="449263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8pPr>
                      <a:lvl9pPr indent="-228600" defTabSz="449263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1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Vege. pan. Schnitzel </a:t>
                      </a:r>
                      <a:r>
                        <a:rPr kumimoji="0" lang="de-DE" altLang="de-DE" sz="1100" b="1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A,B,F </a:t>
                      </a:r>
                      <a:r>
                        <a:rPr kumimoji="0" lang="de-DE" altLang="de-DE" sz="11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mit Gewürzkartoffeln,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1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Eissalat mit Karottenstreifen,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1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frischen Kräutern und Joghurtdressing </a:t>
                      </a:r>
                      <a:r>
                        <a:rPr kumimoji="0" lang="de-DE" altLang="de-DE" sz="1100" b="1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F,I</a:t>
                      </a:r>
                      <a:r>
                        <a:rPr kumimoji="0" lang="de-DE" altLang="de-DE" sz="11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 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endParaRPr kumimoji="0" lang="de-DE" altLang="de-DE" sz="3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+mn-ea"/>
                        <a:cs typeface="Tahoma" panose="020B0604030504040204" pitchFamily="34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1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Pfirsich gewürfelt</a:t>
                      </a:r>
                      <a:endParaRPr kumimoji="0" lang="de-DE" altLang="de-DE" sz="1100" b="1" i="0" u="none" strike="noStrike" kern="1200" cap="none" normalizeH="0" baseline="300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+mn-ea"/>
                        <a:cs typeface="Tahoma" panose="020B0604030504040204" pitchFamily="34" charset="0"/>
                      </a:endParaRPr>
                    </a:p>
                  </a:txBody>
                  <a:tcPr marL="9353" marR="9353" marT="9349" marB="0" anchor="ctr" horzOverflow="overflow">
                    <a:lnL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75000"/>
                        </a:lnSpc>
                        <a:spcBef>
                          <a:spcPts val="1563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7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1pPr>
                      <a:lvl2pPr marL="457200">
                        <a:lnSpc>
                          <a:spcPct val="75000"/>
                        </a:lnSpc>
                        <a:spcBef>
                          <a:spcPts val="125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2pPr>
                      <a:lvl3pPr marL="914400">
                        <a:lnSpc>
                          <a:spcPct val="75000"/>
                        </a:lnSpc>
                        <a:spcBef>
                          <a:spcPts val="938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3pPr>
                      <a:lvl4pPr marL="1371600">
                        <a:lnSpc>
                          <a:spcPct val="75000"/>
                        </a:lnSpc>
                        <a:spcBef>
                          <a:spcPts val="625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4pPr>
                      <a:lvl5pPr marL="1828800">
                        <a:lnSpc>
                          <a:spcPct val="75000"/>
                        </a:lnSpc>
                        <a:spcBef>
                          <a:spcPts val="313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5pPr>
                      <a:lvl6pPr indent="-228600" defTabSz="449263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6pPr>
                      <a:lvl7pPr indent="-228600" defTabSz="449263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7pPr>
                      <a:lvl8pPr indent="-228600" defTabSz="449263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8pPr>
                      <a:lvl9pPr indent="-228600" defTabSz="449263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1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Vege. pan. Schnitzel </a:t>
                      </a:r>
                      <a:r>
                        <a:rPr kumimoji="0" lang="de-DE" altLang="de-DE" sz="1100" b="1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A,B,F </a:t>
                      </a:r>
                      <a:r>
                        <a:rPr kumimoji="0" lang="de-DE" altLang="de-DE" sz="11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mit Gewürzkartoffeln,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1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Eissalat mit Karottenstreifen,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1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frischen Kräutern und Joghurtdressing </a:t>
                      </a:r>
                      <a:r>
                        <a:rPr kumimoji="0" lang="de-DE" altLang="de-DE" sz="1100" b="1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F,I</a:t>
                      </a:r>
                      <a:r>
                        <a:rPr kumimoji="0" lang="de-DE" altLang="de-DE" sz="11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 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endParaRPr kumimoji="0" lang="de-DE" altLang="de-DE" sz="3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+mn-ea"/>
                        <a:cs typeface="Tahoma" panose="020B0604030504040204" pitchFamily="34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1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Pfirsich gewürfelt</a:t>
                      </a:r>
                      <a:endParaRPr kumimoji="0" lang="de-DE" altLang="de-DE" sz="1100" b="1" i="0" u="none" strike="noStrike" kern="1200" cap="none" normalizeH="0" baseline="300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+mn-ea"/>
                        <a:cs typeface="Tahoma" panose="020B0604030504040204" pitchFamily="34" charset="0"/>
                      </a:endParaRPr>
                    </a:p>
                  </a:txBody>
                  <a:tcPr marL="9353" marR="9353" marT="9349" marB="0" anchor="ctr" horzOverflow="overflow">
                    <a:lnL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1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72BF44"/>
                          </a:solidFill>
                          <a:effectLst/>
                          <a:uLnTx/>
                          <a:uFillTx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BIO</a:t>
                      </a:r>
                      <a:r>
                        <a:rPr kumimoji="0" lang="de-DE" altLang="de-DE" sz="11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-Paprika-Kidneybohnen-gemüse</a:t>
                      </a:r>
                      <a:endParaRPr kumimoji="0" lang="de-DE" altLang="de-DE" sz="900" b="1" i="0" u="none" strike="noStrike" kern="1200" cap="none" spc="0" normalizeH="0" baseline="3000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rebuchet MS" panose="020B0603020202020204" pitchFamily="34" charset="0"/>
                        <a:ea typeface="+mn-ea"/>
                        <a:cs typeface="Tahoma" panose="020B0604030504040204" pitchFamily="34" charset="0"/>
                      </a:endParaRPr>
                    </a:p>
                  </a:txBody>
                  <a:tcPr marL="9353" marR="9353" marT="9349" marB="0" anchor="ctr" horzOverflow="overflow">
                    <a:lnL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64096">
                <a:tc>
                  <a:txBody>
                    <a:bodyPr/>
                    <a:lstStyle>
                      <a:lvl1pPr>
                        <a:lnSpc>
                          <a:spcPct val="75000"/>
                        </a:lnSpc>
                        <a:spcBef>
                          <a:spcPts val="1575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7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1pPr>
                      <a:lvl2pPr>
                        <a:lnSpc>
                          <a:spcPct val="75000"/>
                        </a:lnSpc>
                        <a:spcBef>
                          <a:spcPts val="1263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2pPr>
                      <a:lvl3pPr>
                        <a:lnSpc>
                          <a:spcPct val="75000"/>
                        </a:lnSpc>
                        <a:spcBef>
                          <a:spcPts val="950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3pPr>
                      <a:lvl4pPr>
                        <a:lnSpc>
                          <a:spcPct val="75000"/>
                        </a:lnSpc>
                        <a:spcBef>
                          <a:spcPts val="638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4pPr>
                      <a:lvl5pPr>
                        <a:lnSpc>
                          <a:spcPct val="75000"/>
                        </a:lnSpc>
                        <a:spcBef>
                          <a:spcPts val="325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5pPr>
                      <a:lvl6pPr marL="2514600" indent="-228600" defTabSz="449263" eaLnBrk="0" fontAlgn="base" hangingPunct="0">
                        <a:lnSpc>
                          <a:spcPct val="75000"/>
                        </a:lnSpc>
                        <a:spcBef>
                          <a:spcPts val="325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6pPr>
                      <a:lvl7pPr marL="2971800" indent="-228600" defTabSz="449263" eaLnBrk="0" fontAlgn="base" hangingPunct="0">
                        <a:lnSpc>
                          <a:spcPct val="75000"/>
                        </a:lnSpc>
                        <a:spcBef>
                          <a:spcPts val="325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7pPr>
                      <a:lvl8pPr marL="3429000" indent="-228600" defTabSz="449263" eaLnBrk="0" fontAlgn="base" hangingPunct="0">
                        <a:lnSpc>
                          <a:spcPct val="75000"/>
                        </a:lnSpc>
                        <a:spcBef>
                          <a:spcPts val="325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8pPr>
                      <a:lvl9pPr marL="3886200" indent="-228600" defTabSz="449263" eaLnBrk="0" fontAlgn="base" hangingPunct="0">
                        <a:lnSpc>
                          <a:spcPct val="75000"/>
                        </a:lnSpc>
                        <a:spcBef>
                          <a:spcPts val="325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94000"/>
                        </a:lnSpc>
                        <a:spcBef>
                          <a:spcPts val="13"/>
                        </a:spcBef>
                        <a:spcAft>
                          <a:spcPts val="13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</a:pPr>
                      <a:r>
                        <a:rPr kumimoji="0" lang="de-DE" altLang="de-DE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72BF44"/>
                          </a:solidFill>
                          <a:effectLst/>
                          <a:latin typeface="Trebuchet MS" panose="020B0603020202020204" pitchFamily="34" charset="0"/>
                          <a:cs typeface="Source Han Sans" charset="0"/>
                        </a:rPr>
                        <a:t>FR</a:t>
                      </a:r>
                    </a:p>
                  </a:txBody>
                  <a:tcPr marL="55080" marR="55080" marT="0" marB="0" anchor="ctr" horzOverflow="overflow">
                    <a:lnL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75000"/>
                        </a:lnSpc>
                        <a:spcBef>
                          <a:spcPts val="1563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7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1pPr>
                      <a:lvl2pPr marL="457200">
                        <a:lnSpc>
                          <a:spcPct val="75000"/>
                        </a:lnSpc>
                        <a:spcBef>
                          <a:spcPts val="125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2pPr>
                      <a:lvl3pPr marL="914400">
                        <a:lnSpc>
                          <a:spcPct val="75000"/>
                        </a:lnSpc>
                        <a:spcBef>
                          <a:spcPts val="938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3pPr>
                      <a:lvl4pPr marL="1371600">
                        <a:lnSpc>
                          <a:spcPct val="75000"/>
                        </a:lnSpc>
                        <a:spcBef>
                          <a:spcPts val="625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4pPr>
                      <a:lvl5pPr marL="1828800">
                        <a:lnSpc>
                          <a:spcPct val="75000"/>
                        </a:lnSpc>
                        <a:spcBef>
                          <a:spcPts val="313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5pPr>
                      <a:lvl6pPr indent="-228600" defTabSz="449263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6pPr>
                      <a:lvl7pPr indent="-228600" defTabSz="449263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7pPr>
                      <a:lvl8pPr indent="-228600" defTabSz="449263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8pPr>
                      <a:lvl9pPr indent="-228600" defTabSz="449263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1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92D05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BIO</a:t>
                      </a:r>
                      <a:r>
                        <a:rPr kumimoji="0" lang="de-DE" altLang="de-DE" sz="11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-Farfalle </a:t>
                      </a:r>
                      <a:r>
                        <a:rPr kumimoji="0" lang="de-DE" altLang="de-DE" sz="1100" b="1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A</a:t>
                      </a:r>
                      <a:r>
                        <a:rPr kumimoji="0" lang="de-DE" altLang="de-DE" sz="11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 mit </a:t>
                      </a:r>
                      <a:r>
                        <a:rPr kumimoji="0" lang="de-DE" altLang="de-DE" sz="13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Lachs-Sahnesoße</a:t>
                      </a:r>
                      <a:r>
                        <a:rPr kumimoji="0" lang="de-DE" altLang="de-DE" sz="11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 </a:t>
                      </a:r>
                      <a:r>
                        <a:rPr kumimoji="0" lang="de-DE" altLang="de-DE" sz="1100" b="1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A,C,F,H,I</a:t>
                      </a:r>
                      <a:r>
                        <a:rPr kumimoji="0" lang="de-DE" altLang="de-DE" sz="1100" b="1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1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und Gurkensalat </a:t>
                      </a:r>
                      <a:r>
                        <a:rPr kumimoji="0" lang="de-DE" altLang="de-DE" sz="1100" b="1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I</a:t>
                      </a:r>
                      <a:r>
                        <a:rPr kumimoji="0" lang="de-DE" altLang="de-DE" sz="11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endParaRPr kumimoji="0" lang="de-DE" altLang="de-DE" sz="3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anose="020B0603020202020204" pitchFamily="34" charset="0"/>
                        <a:ea typeface="+mn-ea"/>
                        <a:cs typeface="Tahoma" panose="020B0604030504040204" pitchFamily="34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1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Frischer Fruchtsalat</a:t>
                      </a:r>
                      <a:endParaRPr kumimoji="0" lang="de-DE" altLang="de-DE" sz="1100" b="1" i="0" u="none" strike="noStrike" kern="1200" cap="none" normalizeH="0" baseline="300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+mn-ea"/>
                        <a:cs typeface="Tahoma" panose="020B0604030504040204" pitchFamily="34" charset="0"/>
                      </a:endParaRPr>
                    </a:p>
                  </a:txBody>
                  <a:tcPr marL="9353" marR="9353" marT="9349" marB="0" anchor="ctr" horzOverflow="overflow">
                    <a:lnL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75000"/>
                        </a:lnSpc>
                        <a:spcBef>
                          <a:spcPts val="1563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7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1pPr>
                      <a:lvl2pPr marL="457200">
                        <a:lnSpc>
                          <a:spcPct val="75000"/>
                        </a:lnSpc>
                        <a:spcBef>
                          <a:spcPts val="125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2pPr>
                      <a:lvl3pPr marL="914400">
                        <a:lnSpc>
                          <a:spcPct val="75000"/>
                        </a:lnSpc>
                        <a:spcBef>
                          <a:spcPts val="938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3pPr>
                      <a:lvl4pPr marL="1371600">
                        <a:lnSpc>
                          <a:spcPct val="75000"/>
                        </a:lnSpc>
                        <a:spcBef>
                          <a:spcPts val="625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4pPr>
                      <a:lvl5pPr marL="1828800">
                        <a:lnSpc>
                          <a:spcPct val="75000"/>
                        </a:lnSpc>
                        <a:spcBef>
                          <a:spcPts val="313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5pPr>
                      <a:lvl6pPr indent="-228600" defTabSz="449263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6pPr>
                      <a:lvl7pPr indent="-228600" defTabSz="449263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7pPr>
                      <a:lvl8pPr indent="-228600" defTabSz="449263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8pPr>
                      <a:lvl9pPr indent="-228600" defTabSz="449263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100" b="1" i="0" u="none" strike="noStrike" kern="1200" cap="none" normalizeH="0" baseline="0">
                          <a:ln>
                            <a:noFill/>
                          </a:ln>
                          <a:solidFill>
                            <a:srgbClr val="92D05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BIO</a:t>
                      </a:r>
                      <a:r>
                        <a:rPr kumimoji="0" lang="de-DE" altLang="de-DE" sz="11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-Farfalle </a:t>
                      </a:r>
                      <a:r>
                        <a:rPr kumimoji="0" lang="de-DE" altLang="de-DE" sz="1100" b="1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A</a:t>
                      </a:r>
                      <a:r>
                        <a:rPr kumimoji="0" lang="de-DE" altLang="de-DE" sz="11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 mit </a:t>
                      </a:r>
                      <a:r>
                        <a:rPr kumimoji="0" lang="de-DE" altLang="de-DE" sz="13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Spinat-Parmesansoße</a:t>
                      </a:r>
                      <a:r>
                        <a:rPr kumimoji="0" lang="de-DE" altLang="de-DE" sz="11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 </a:t>
                      </a:r>
                      <a:r>
                        <a:rPr kumimoji="0" lang="de-DE" altLang="de-DE" sz="1100" b="1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A,F,</a:t>
                      </a:r>
                      <a:r>
                        <a:rPr kumimoji="0" lang="de-DE" altLang="de-DE" sz="1100" b="1" i="0" u="none" strike="noStrike" kern="1200" cap="none" normalizeH="0" baseline="300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H</a:t>
                      </a:r>
                      <a:r>
                        <a:rPr kumimoji="0" lang="de-DE" altLang="de-DE" sz="1100" b="1" i="0" u="none" strike="noStrike" kern="1200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1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und </a:t>
                      </a:r>
                      <a:r>
                        <a:rPr kumimoji="0" lang="de-DE" altLang="de-DE" sz="11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Gurkensalat </a:t>
                      </a:r>
                      <a:r>
                        <a:rPr kumimoji="0" lang="de-DE" altLang="de-DE" sz="1100" b="1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I</a:t>
                      </a:r>
                      <a:r>
                        <a:rPr kumimoji="0" lang="de-DE" altLang="de-DE" sz="11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endParaRPr kumimoji="0" lang="de-DE" altLang="de-DE" sz="3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anose="020B0603020202020204" pitchFamily="34" charset="0"/>
                        <a:ea typeface="+mn-ea"/>
                        <a:cs typeface="Tahoma" panose="020B0604030504040204" pitchFamily="34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1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Frischer Fruchtsalat</a:t>
                      </a:r>
                      <a:endParaRPr kumimoji="0" lang="de-DE" altLang="de-DE" sz="1100" b="1" i="0" u="none" strike="noStrike" kern="1200" cap="none" normalizeH="0" baseline="300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+mn-ea"/>
                        <a:cs typeface="Tahoma" panose="020B0604030504040204" pitchFamily="34" charset="0"/>
                      </a:endParaRPr>
                    </a:p>
                  </a:txBody>
                  <a:tcPr marL="9353" marR="9353" marT="9349" marB="0" anchor="ctr" horzOverflow="overflow">
                    <a:lnL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2BF44"/>
                          </a:solidFill>
                          <a:effectLst/>
                          <a:uLnTx/>
                          <a:uFillTx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BIO</a:t>
                      </a:r>
                      <a:r>
                        <a:rPr kumimoji="0" lang="de-DE" altLang="de-DE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-Paprika-Kidneybohnen-gemüse</a:t>
                      </a:r>
                      <a:endParaRPr kumimoji="0" lang="de-DE" altLang="de-DE" sz="900" b="1" i="0" u="none" strike="noStrike" kern="1200" cap="none" spc="0" normalizeH="0" baseline="3000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rebuchet MS" panose="020B0603020202020204" pitchFamily="34" charset="0"/>
                        <a:ea typeface="+mn-ea"/>
                        <a:cs typeface="Tahoma" panose="020B0604030504040204" pitchFamily="34" charset="0"/>
                      </a:endParaRPr>
                    </a:p>
                  </a:txBody>
                  <a:tcPr marL="9353" marR="9353" marT="9349" marB="0" anchor="ctr" horzOverflow="overflow">
                    <a:lnL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5403" name="Text Box 88">
            <a:extLst>
              <a:ext uri="{FF2B5EF4-FFF2-40B4-BE49-F238E27FC236}">
                <a16:creationId xmlns:a16="http://schemas.microsoft.com/office/drawing/2014/main" id="{967A7E00-0D7A-A75F-05E7-C4EA4E9C40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73598" y="1179296"/>
            <a:ext cx="1996433" cy="61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6800" rIns="90000" bIns="46800">
            <a:spAutoFit/>
          </a:bodyPr>
          <a:lstStyle>
            <a:lvl1pPr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1pPr>
            <a:lvl2pPr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2pPr>
            <a:lvl3pPr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3pPr>
            <a:lvl4pPr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4pPr>
            <a:lvl5pPr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5pPr>
            <a:lvl6pPr marL="2514600" indent="-228600" defTabSz="449263" eaLnBrk="0" fontAlgn="base" hangingPunct="0"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6pPr>
            <a:lvl7pPr marL="2971800" indent="-228600" defTabSz="449263" eaLnBrk="0" fontAlgn="base" hangingPunct="0"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7pPr>
            <a:lvl8pPr marL="3429000" indent="-228600" defTabSz="449263" eaLnBrk="0" fontAlgn="base" hangingPunct="0"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8pPr>
            <a:lvl9pPr marL="3886200" indent="-228600" defTabSz="449263" eaLnBrk="0" fontAlgn="base" hangingPunct="0"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9pPr>
          </a:lstStyle>
          <a:p>
            <a:pPr>
              <a:lnSpc>
                <a:spcPct val="107000"/>
              </a:lnSpc>
              <a:spcAft>
                <a:spcPts val="813"/>
              </a:spcAft>
              <a:buClrTx/>
              <a:buFontTx/>
              <a:buNone/>
            </a:pPr>
            <a:r>
              <a:rPr lang="de-DE" altLang="de-DE" sz="800" b="1" dirty="0">
                <a:solidFill>
                  <a:srgbClr val="000000"/>
                </a:solidFill>
                <a:latin typeface="Trebuchet MS" panose="020B0603020202020204" pitchFamily="34" charset="0"/>
                <a:ea typeface="NSimSun" panose="02010609030101010101" pitchFamily="49" charset="-122"/>
              </a:rPr>
              <a:t>Alle mit</a:t>
            </a:r>
            <a:r>
              <a:rPr lang="de-DE" altLang="de-DE" sz="800" b="1" dirty="0">
                <a:solidFill>
                  <a:srgbClr val="72BF44"/>
                </a:solidFill>
                <a:latin typeface="Trebuchet MS" panose="020B0603020202020204" pitchFamily="34" charset="0"/>
              </a:rPr>
              <a:t> *</a:t>
            </a:r>
            <a:r>
              <a:rPr lang="de-DE" altLang="de-DE" sz="800" b="1" dirty="0">
                <a:solidFill>
                  <a:srgbClr val="000000"/>
                </a:solidFill>
                <a:latin typeface="Trebuchet MS" panose="020B0603020202020204" pitchFamily="34" charset="0"/>
                <a:ea typeface="NSimSun" panose="02010609030101010101" pitchFamily="49" charset="-122"/>
              </a:rPr>
              <a:t> gekennzeichneten Speisen sind ausschließlich mit </a:t>
            </a:r>
            <a:r>
              <a:rPr lang="de-DE" altLang="de-DE" sz="800" b="1" dirty="0">
                <a:solidFill>
                  <a:srgbClr val="72BF44"/>
                </a:solidFill>
                <a:latin typeface="Trebuchet MS" panose="020B0603020202020204" pitchFamily="34" charset="0"/>
              </a:rPr>
              <a:t>BIO</a:t>
            </a:r>
            <a:r>
              <a:rPr lang="de-DE" altLang="de-DE" sz="800" b="1" dirty="0">
                <a:solidFill>
                  <a:srgbClr val="000000"/>
                </a:solidFill>
                <a:latin typeface="Trebuchet MS" panose="020B0603020202020204" pitchFamily="34" charset="0"/>
                <a:ea typeface="NSimSun" panose="02010609030101010101" pitchFamily="49" charset="-122"/>
              </a:rPr>
              <a:t>-Milch, </a:t>
            </a:r>
            <a:r>
              <a:rPr lang="de-DE" altLang="de-DE" sz="800" b="1" dirty="0">
                <a:solidFill>
                  <a:srgbClr val="72BF44"/>
                </a:solidFill>
                <a:latin typeface="Trebuchet MS" panose="020B0603020202020204" pitchFamily="34" charset="0"/>
              </a:rPr>
              <a:t>BIO</a:t>
            </a:r>
            <a:r>
              <a:rPr lang="de-DE" altLang="de-DE" sz="800" b="1" dirty="0">
                <a:solidFill>
                  <a:srgbClr val="000000"/>
                </a:solidFill>
                <a:latin typeface="Trebuchet MS" panose="020B0603020202020204" pitchFamily="34" charset="0"/>
                <a:ea typeface="NSimSun" panose="02010609030101010101" pitchFamily="49" charset="-122"/>
              </a:rPr>
              <a:t>-Joghurt, </a:t>
            </a:r>
            <a:r>
              <a:rPr lang="de-DE" altLang="de-DE" sz="800" b="1" dirty="0">
                <a:solidFill>
                  <a:srgbClr val="72BF44"/>
                </a:solidFill>
                <a:latin typeface="Trebuchet MS" panose="020B0603020202020204" pitchFamily="34" charset="0"/>
              </a:rPr>
              <a:t>BIO</a:t>
            </a:r>
            <a:r>
              <a:rPr lang="de-DE" altLang="de-DE" sz="800" b="1" dirty="0">
                <a:solidFill>
                  <a:srgbClr val="000000"/>
                </a:solidFill>
                <a:latin typeface="Trebuchet MS" panose="020B0603020202020204" pitchFamily="34" charset="0"/>
                <a:ea typeface="NSimSun" panose="02010609030101010101" pitchFamily="49" charset="-122"/>
              </a:rPr>
              <a:t>-Quark, </a:t>
            </a:r>
            <a:r>
              <a:rPr lang="de-DE" altLang="de-DE" sz="800" b="1" dirty="0">
                <a:solidFill>
                  <a:srgbClr val="72BF44"/>
                </a:solidFill>
                <a:latin typeface="Trebuchet MS" panose="020B0603020202020204" pitchFamily="34" charset="0"/>
              </a:rPr>
              <a:t>BIO</a:t>
            </a:r>
            <a:r>
              <a:rPr lang="de-DE" altLang="de-DE" sz="800" b="1" dirty="0">
                <a:solidFill>
                  <a:srgbClr val="000000"/>
                </a:solidFill>
                <a:latin typeface="Trebuchet MS" panose="020B0603020202020204" pitchFamily="34" charset="0"/>
                <a:ea typeface="NSimSun" panose="02010609030101010101" pitchFamily="49" charset="-122"/>
              </a:rPr>
              <a:t>-Sahne oder </a:t>
            </a:r>
            <a:r>
              <a:rPr lang="de-DE" altLang="de-DE" sz="800" b="1" dirty="0">
                <a:solidFill>
                  <a:srgbClr val="72BF44"/>
                </a:solidFill>
                <a:latin typeface="Trebuchet MS" panose="020B0603020202020204" pitchFamily="34" charset="0"/>
              </a:rPr>
              <a:t>BIO</a:t>
            </a:r>
            <a:r>
              <a:rPr lang="de-DE" altLang="de-DE" sz="800" b="1" dirty="0">
                <a:solidFill>
                  <a:srgbClr val="000000"/>
                </a:solidFill>
                <a:latin typeface="Trebuchet MS" panose="020B0603020202020204" pitchFamily="34" charset="0"/>
                <a:ea typeface="NSimSun" panose="02010609030101010101" pitchFamily="49" charset="-122"/>
              </a:rPr>
              <a:t>-Schmand zubereitet.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">
  <a:themeElements>
    <a:clrScheme name="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Source Han Sans"/>
      </a:majorFont>
      <a:minorFont>
        <a:latin typeface="Calibri"/>
        <a:ea typeface=""/>
        <a:cs typeface="Source Han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ts val="13"/>
          </a:spcBef>
          <a:spcAft>
            <a:spcPts val="13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de-DE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  <a:cs typeface="Source Han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ts val="13"/>
          </a:spcBef>
          <a:spcAft>
            <a:spcPts val="13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de-DE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  <a:cs typeface="Source Han Sans" charset="0"/>
          </a:defRPr>
        </a:defPPr>
      </a:lstStyle>
    </a:lnDef>
  </a:objectDefaults>
  <a:extraClrSchemeLst>
    <a:extraClrScheme>
      <a:clrScheme name="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379</Words>
  <Application>Microsoft Office PowerPoint</Application>
  <PresentationFormat>Benutzerdefiniert</PresentationFormat>
  <Paragraphs>65</Paragraphs>
  <Slides>1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6" baseType="lpstr">
      <vt:lpstr>Arial</vt:lpstr>
      <vt:lpstr>Calibri</vt:lpstr>
      <vt:lpstr>Times New Roman</vt:lpstr>
      <vt:lpstr>Trebuchet MS</vt:lpstr>
      <vt:lpstr>Office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Klapps, Silke | Fernküche Forster</dc:creator>
  <cp:lastModifiedBy>Schneider Annette</cp:lastModifiedBy>
  <cp:revision>27</cp:revision>
  <cp:lastPrinted>2025-01-28T11:55:41Z</cp:lastPrinted>
  <dcterms:modified xsi:type="dcterms:W3CDTF">2025-02-06T10:48:15Z</dcterms:modified>
</cp:coreProperties>
</file>