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9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610" y="4717137"/>
            <a:ext cx="5436869" cy="44661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50264" cy="4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1"/>
            <a:ext cx="2950264" cy="4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4276"/>
            <a:ext cx="2950264" cy="4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413" y="9434276"/>
            <a:ext cx="2948675" cy="493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9434276"/>
            <a:ext cx="2950264" cy="4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9610" y="4717138"/>
            <a:ext cx="5440045" cy="446936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24.02. bis 28.02.2025  KW 09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30826"/>
              </p:ext>
            </p:extLst>
          </p:nvPr>
        </p:nvGraphicFramePr>
        <p:xfrm>
          <a:off x="953418" y="1867302"/>
          <a:ext cx="9080016" cy="4794089"/>
        </p:xfrm>
        <a:graphic>
          <a:graphicData uri="http://schemas.openxmlformats.org/drawingml/2006/table">
            <a:tbl>
              <a:tblPr/>
              <a:tblGrid>
                <a:gridCol w="426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0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842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62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Stk. Pancakes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Stk. Pancakes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Tortellini pomodore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</a:t>
                      </a:r>
                      <a:r>
                        <a:rPr kumimoji="0" lang="de-DE" alt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   </a:t>
                      </a:r>
                      <a:r>
                        <a:rPr kumimoji="0" lang="de-DE" alt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Hackfleischpfanne (Rind)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A,F,H,I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Langkornreis,            Chinakohlsalat mit Paprikawürfeln,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French 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Gemüsereis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                                                        Chinakohlsalat mit Paprikawürfeln,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frischen Kräutern und French 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   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Putenschinken-Sahnesoße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A,F,H,7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 und Balsamico 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Mini-Berliner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Gemüse-Sahnesoß</a:t>
                      </a:r>
                      <a:r>
                        <a:rPr kumimoji="0" lang="de-DE" altLang="de-DE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 und Balsamico 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Mini-Berliner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Blumenkohl-   </a:t>
                      </a:r>
                      <a:r>
                        <a:rPr kumimoji="0" lang="de-DE" altLang="de-DE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135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Rührei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-Rahmspinat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Schwenkkartoffeln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Stracciatellajoghurt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Riebelenudeln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Schwenkkartoffeln mit Kräuterquark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Stracciatellajoghurt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Benutzerdefiniert</PresentationFormat>
  <Paragraphs>66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33</cp:revision>
  <cp:lastPrinted>2025-02-13T07:20:45Z</cp:lastPrinted>
  <dcterms:modified xsi:type="dcterms:W3CDTF">2025-02-13T07:21:09Z</dcterms:modified>
</cp:coreProperties>
</file>