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2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31.03. bis 04.04.2025  KW 14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14964"/>
              </p:ext>
            </p:extLst>
          </p:nvPr>
        </p:nvGraphicFramePr>
        <p:xfrm>
          <a:off x="372641" y="1963310"/>
          <a:ext cx="10157841" cy="4573652"/>
        </p:xfrm>
        <a:graphic>
          <a:graphicData uri="http://schemas.openxmlformats.org/drawingml/2006/table">
            <a:tbl>
              <a:tblPr/>
              <a:tblGrid>
                <a:gridCol w="39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5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71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96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Pfannkuchenfluffies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Zimt/Zucker und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Gemüsebrühe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Butterklößchen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Pfannkuchenfluffies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Zimt/Zucker und Apfelmus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5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gemischter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Gabelspaghetti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Tomatensoße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Reibekäse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gemischter Blattsalat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81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Rindergulasch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Kartoffelknödel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Rote Beete Salat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_____ Stk. Kartoffelknödel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Gemüsesoße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Rote Beete Salat</a:t>
                      </a:r>
                      <a:endParaRPr kumimoji="0" lang="de-DE" altLang="de-DE" sz="14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441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Chili con Carne (Rind)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Langkornreis,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frischen Kräutern und Joghurtdressing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Chili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A,H,I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Langkornreis,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frischen Kräutern und Joghurtdressing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41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Gnocchetti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Karottenstreifen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Süßkartoffelgnocchi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Karottenstreifen und Balsamicodressing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Kleingebäck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        Erbsengemüse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Benutzerdefiniert</PresentationFormat>
  <Paragraphs>63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51</cp:revision>
  <cp:lastPrinted>2025-03-20T13:26:56Z</cp:lastPrinted>
  <dcterms:modified xsi:type="dcterms:W3CDTF">2025-03-20T13:27:13Z</dcterms:modified>
</cp:coreProperties>
</file>