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858000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4" userDrawn="1">
          <p15:clr>
            <a:srgbClr val="A4A3A4"/>
          </p15:clr>
        </p15:guide>
        <p15:guide id="2" pos="21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2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4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58000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12800" y="750888"/>
            <a:ext cx="523081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640" y="4689988"/>
            <a:ext cx="5485118" cy="4440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556" y="9379978"/>
            <a:ext cx="2974843" cy="491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1213" y="750888"/>
            <a:ext cx="5237162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641" y="4689989"/>
            <a:ext cx="5488322" cy="444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31.03. bis 04.04.2025  KW 14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14964"/>
              </p:ext>
            </p:extLst>
          </p:nvPr>
        </p:nvGraphicFramePr>
        <p:xfrm>
          <a:off x="372641" y="1963310"/>
          <a:ext cx="10157841" cy="4573652"/>
        </p:xfrm>
        <a:graphic>
          <a:graphicData uri="http://schemas.openxmlformats.org/drawingml/2006/table">
            <a:tbl>
              <a:tblPr/>
              <a:tblGrid>
                <a:gridCol w="39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5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1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6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Gemüsebrühe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Butterklößchen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Pfannkuchenfluffies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Zimt/Zucker und Apfelmus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1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Gemüsebrühe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Butterklößchen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Pfannkuchenfluffies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Zimt/Zucker und Apfelmus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1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5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Gabelspaghetti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Tomatensoße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Reibekäse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gemischter Blattsalat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Gabelspaghetti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Tomatensoße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Reibekäse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gemischter Blattsalat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81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Rindergulasch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 Stk. Kartoffelknödel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Rote Beete Salat</a:t>
                      </a:r>
                      <a:endParaRPr kumimoji="0" lang="de-DE" altLang="de-DE" sz="14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 Stk. Kartoffelknödel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Gemüsesoße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Rote Beete Salat</a:t>
                      </a:r>
                      <a:endParaRPr kumimoji="0" lang="de-DE" altLang="de-DE" sz="14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41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Chili con Carne (Rind)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Langkornreis,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frischen Kräutern und Joghurtdressing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Chili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A,H,I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Langkornreis,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frischen Kräutern und Joghurtdressing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41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Gnocchetti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Karottenstreifen und Balsamicodressing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Kleingebäck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Süßkartoffelgnocchi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Karottenstreifen und Balsamicodressing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Kleingebäck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Benutzerdefiniert</PresentationFormat>
  <Paragraphs>63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Schneider Annette</cp:lastModifiedBy>
  <cp:revision>51</cp:revision>
  <cp:lastPrinted>2025-03-20T13:26:56Z</cp:lastPrinted>
  <dcterms:modified xsi:type="dcterms:W3CDTF">2025-03-20T13:27:13Z</dcterms:modified>
</cp:coreProperties>
</file>