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4" userDrawn="1">
          <p15:clr>
            <a:srgbClr val="A4A3A4"/>
          </p15:clr>
        </p15:guide>
        <p15:guide id="2" pos="218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11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4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6858000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2800" y="750888"/>
            <a:ext cx="5230813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640" y="4689988"/>
            <a:ext cx="5485118" cy="4440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1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1556" y="9379978"/>
            <a:ext cx="2974843" cy="4911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555" y="9379978"/>
            <a:ext cx="2976446" cy="4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1213" y="750888"/>
            <a:ext cx="5237162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641" y="4689989"/>
            <a:ext cx="5488322" cy="4443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19.05. bis 23.05.2025  KW 21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27277"/>
              </p:ext>
            </p:extLst>
          </p:nvPr>
        </p:nvGraphicFramePr>
        <p:xfrm>
          <a:off x="187407" y="1867984"/>
          <a:ext cx="10297144" cy="4859194"/>
        </p:xfrm>
        <a:graphic>
          <a:graphicData uri="http://schemas.openxmlformats.org/drawingml/2006/table">
            <a:tbl>
              <a:tblPr/>
              <a:tblGrid>
                <a:gridCol w="399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8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845725080"/>
                    </a:ext>
                  </a:extLst>
                </a:gridCol>
              </a:tblGrid>
              <a:tr h="30471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69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pan. Schnitzel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Gewürzkartoffeln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gem. Blattsalat mit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695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Putengeschnetzeltes mit Currysoße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Langkornreis,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buntem Paprika und Joghurtdressing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Cheesecake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Gemüsereis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Chinakohlsalat mit buntem Paprika und Joghurtdressing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Quarkspeise Cheesecake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B,F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52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Putenschinken-Sahnesoße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A,F,H,7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400" b="1" i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Brokkolisoße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frischen Kräutern und Hausdressing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1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8540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Gnocchetti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Süßkartoffelgnocchi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italienischer 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endParaRPr kumimoji="0" lang="de-DE" altLang="de-DE" sz="1400" b="1" i="1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Zitronenkuchen </a:t>
                      </a:r>
                      <a:r>
                        <a:rPr kumimoji="0" lang="de-DE" altLang="de-DE" sz="1100" b="0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12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Thunfischsoße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A,C,F,H,I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Gurkensalat mit Dill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Apfel-Erdbeer-Mus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-Farfalle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400" b="1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Tomatensoße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Gurkensalat mit Dill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Apfel-Erdbeer-Mus</a:t>
                      </a:r>
                      <a:endParaRPr kumimoji="0" lang="de-DE" altLang="de-DE" sz="1100" b="0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-Paprika-Kidneybohnen-Gemüse</a:t>
                      </a:r>
                      <a:endParaRPr kumimoji="0" lang="de-DE" altLang="de-DE" sz="900" b="0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Benutzerdefiniert</PresentationFormat>
  <Paragraphs>62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75</cp:revision>
  <cp:lastPrinted>2025-05-07T08:26:13Z</cp:lastPrinted>
  <dcterms:modified xsi:type="dcterms:W3CDTF">2025-05-07T08:26:44Z</dcterms:modified>
</cp:coreProperties>
</file>