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858000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4" userDrawn="1">
          <p15:clr>
            <a:srgbClr val="A4A3A4"/>
          </p15:clr>
        </p15:guide>
        <p15:guide id="2" pos="21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4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4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58000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12800" y="750888"/>
            <a:ext cx="523081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640" y="4689988"/>
            <a:ext cx="5485118" cy="4440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1556" y="9379978"/>
            <a:ext cx="2974843" cy="491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1213" y="750888"/>
            <a:ext cx="5237162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641" y="4689989"/>
            <a:ext cx="5488322" cy="444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8" y="56315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02.06. bis 06.06.2025  KW 23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892035"/>
              </p:ext>
            </p:extLst>
          </p:nvPr>
        </p:nvGraphicFramePr>
        <p:xfrm>
          <a:off x="187407" y="1867984"/>
          <a:ext cx="10297144" cy="4819330"/>
        </p:xfrm>
        <a:graphic>
          <a:graphicData uri="http://schemas.openxmlformats.org/drawingml/2006/table">
            <a:tbl>
              <a:tblPr/>
              <a:tblGrid>
                <a:gridCol w="39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6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4189">
                  <a:extLst>
                    <a:ext uri="{9D8B030D-6E8A-4147-A177-3AD203B41FA5}">
                      <a16:colId xmlns:a16="http://schemas.microsoft.com/office/drawing/2014/main" val="1037366098"/>
                    </a:ext>
                  </a:extLst>
                </a:gridCol>
              </a:tblGrid>
              <a:tr h="331905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69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Kalbfleischküchle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-Karottengemüse und Püree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Grießpudding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Gerollte Gemüsemaultasche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-Karottengemüse und Püree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Grießpudding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Ravioli formaggio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Apfelschnecke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 Stk. 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Spinatknödel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Apfelschnecke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-Blumenkohl-gemüse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52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Gemüse-Sahne-Bolognese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Langkornreis,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Mais, frischen Kräutern und Frenchdressing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Gemüse-Sahne-Bolognese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Langkornreis,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Mais, frischen Kräutern und Frenchdressing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-Blumenkohl-gemüse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275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ca. ______ Stk. Chicken </a:t>
                      </a:r>
                      <a:r>
                        <a:rPr kumimoji="0" lang="de-DE" altLang="de-DE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Crossies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frischen Kräutern und Joghurtdressing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82C83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F,I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Buttermilchdessert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ca. ______ Stk.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vege. Nuggets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frischen Kräutern und Joghurtdressing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82C836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F,I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Buttermilchdessert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0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-Blumenkohl-gemüse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25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-Gemüsenudeln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Gurkensalat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Apfel-Maracuja-Mus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400" b="1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Gurkensalat </a:t>
                      </a:r>
                      <a:r>
                        <a:rPr kumimoji="0" lang="de-DE" altLang="de-DE" sz="1100" b="0" i="0" u="none" strike="noStrike" kern="1200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Apfel-Maracuja-Mus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-Blumenkohl-gemüse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b851c8a4-14cc-4857-b2f0-cbeb634fb952}" enabled="1" method="Standard" siteId="{65b363fa-44a2-45eb-b279-a0b1482bbf69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Benutzerdefiniert</PresentationFormat>
  <Paragraphs>63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Kerstin Frühwald</cp:lastModifiedBy>
  <cp:revision>85</cp:revision>
  <cp:lastPrinted>2025-05-22T05:22:28Z</cp:lastPrinted>
  <dcterms:modified xsi:type="dcterms:W3CDTF">2025-05-22T05:22:52Z</dcterms:modified>
</cp:coreProperties>
</file>