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609" y="4715629"/>
            <a:ext cx="5436869" cy="44647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412" y="9431259"/>
            <a:ext cx="2948675" cy="4937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5630"/>
            <a:ext cx="5440045" cy="44679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" y="56315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23.06. bis 27.06.2025  KW 26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51568"/>
              </p:ext>
            </p:extLst>
          </p:nvPr>
        </p:nvGraphicFramePr>
        <p:xfrm>
          <a:off x="187407" y="1867984"/>
          <a:ext cx="10297144" cy="4819330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05">
                  <a:extLst>
                    <a:ext uri="{9D8B030D-6E8A-4147-A177-3AD203B41FA5}">
                      <a16:colId xmlns:a16="http://schemas.microsoft.com/office/drawing/2014/main" val="1037366098"/>
                    </a:ext>
                  </a:extLst>
                </a:gridCol>
              </a:tblGrid>
              <a:tr h="33190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9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Backerbsen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Backerbsen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schwarzer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Vollkornnudeln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schwarzer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52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Putengyros mit Langkornreis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Joghurtsoße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 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Farmersalat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Gyros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A,B,F,H,I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Joghurtsoße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Farmersalat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27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Käsespätzle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Röstzwiebeln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Hausdressing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Muffin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Spätzle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Rahmsoße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Hausdressing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Muffin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Fischküchle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Petersilienkartoffeln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Dip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auch für bunte Rohkost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Gemüsesticks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Petersilienkartoffeln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Dip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auch für bunte Rohkost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Frischer Fruchtsalat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851c8a4-14cc-4857-b2f0-cbeb634fb952}" enabled="1" method="Standard" siteId="{65b363fa-44a2-45eb-b279-a0b1482bbf6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Benutzerdefiniert</PresentationFormat>
  <Paragraphs>63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Kerstin Frühwald</cp:lastModifiedBy>
  <cp:revision>88</cp:revision>
  <cp:lastPrinted>2025-05-22T12:05:01Z</cp:lastPrinted>
  <dcterms:modified xsi:type="dcterms:W3CDTF">2025-05-27T12:03:23Z</dcterms:modified>
</cp:coreProperties>
</file>