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8" y="56315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30.06. bis 04.07.2025  KW 27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44162"/>
              </p:ext>
            </p:extLst>
          </p:nvPr>
        </p:nvGraphicFramePr>
        <p:xfrm>
          <a:off x="187407" y="1867984"/>
          <a:ext cx="10297144" cy="4771100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05">
                  <a:extLst>
                    <a:ext uri="{9D8B030D-6E8A-4147-A177-3AD203B41FA5}">
                      <a16:colId xmlns:a16="http://schemas.microsoft.com/office/drawing/2014/main" val="1037366098"/>
                    </a:ext>
                  </a:extLst>
                </a:gridCol>
              </a:tblGrid>
              <a:tr h="35909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9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Putenfleischbällchen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Senf-Sahnesoße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gem. Blattsalat mit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Falafelbällchen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Senf-Sahnesoße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gem. Blattsalat mit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70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Stracciatella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Vollkornnudeln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Stracciatella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687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Chili con Carne (Rind)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Langkornreis und Karottensalat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Chili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Langkornreis und Karottensalat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27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Kartoffelsalat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H,I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Kleingebäck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Kartoffelsalat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H,I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Kleingebäck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2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Gemüsemaultäschle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Kräutersoße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Apfel-Erdbeer-Mus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Kräutersoße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Apfel-Erdbeer-Mus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Benutzerdefiniert</PresentationFormat>
  <Paragraphs>54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92</cp:revision>
  <cp:lastPrinted>2025-06-23T04:58:45Z</cp:lastPrinted>
  <dcterms:modified xsi:type="dcterms:W3CDTF">2025-06-23T04:59:08Z</dcterms:modified>
</cp:coreProperties>
</file>