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58000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2800" y="750888"/>
            <a:ext cx="523081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640" y="4689988"/>
            <a:ext cx="5485118" cy="4440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556" y="9379978"/>
            <a:ext cx="2974843" cy="491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1213" y="750888"/>
            <a:ext cx="5237162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641" y="4689989"/>
            <a:ext cx="5488322" cy="444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8" y="56315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46698" y="1122909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22.09. bis 26.09.2025  KW 39</a:t>
            </a: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64722"/>
              </p:ext>
            </p:extLst>
          </p:nvPr>
        </p:nvGraphicFramePr>
        <p:xfrm>
          <a:off x="187407" y="1867984"/>
          <a:ext cx="10297144" cy="4734764"/>
        </p:xfrm>
        <a:graphic>
          <a:graphicData uri="http://schemas.openxmlformats.org/drawingml/2006/table">
            <a:tbl>
              <a:tblPr/>
              <a:tblGrid>
                <a:gridCol w="39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05">
                  <a:extLst>
                    <a:ext uri="{9D8B030D-6E8A-4147-A177-3AD203B41FA5}">
                      <a16:colId xmlns:a16="http://schemas.microsoft.com/office/drawing/2014/main" val="1037366098"/>
                    </a:ext>
                  </a:extLst>
                </a:gridCol>
              </a:tblGrid>
              <a:tr h="35909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207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 Stk. Pancakes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 Stk. Pancakes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Zimt/Zucker und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Rindfleischbolognese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A,H,I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Gabelspaghetti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Chinakohlsalat mit frischen Kräutern und Frenchdressing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F,I </a:t>
                      </a: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 </a:t>
                      </a:r>
                      <a:endParaRPr kumimoji="0" lang="de-DE" altLang="de-DE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Linsen-Bolognese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Gabelspaghetti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Chinakohlsalat mit frischen Kräutern und Frenchdressing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F,I </a:t>
                      </a: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 </a:t>
                      </a:r>
                      <a:endParaRPr kumimoji="0" lang="de-DE" altLang="de-DE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Maisgemüse </a:t>
                      </a:r>
                      <a:endParaRPr kumimoji="0" lang="de-DE" altLang="de-DE" sz="11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17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Fischfilet MSC paniert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A,C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Remouladensoße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B,F,H,I,1,4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Petersilienkartoffeln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Gemüseküchle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Remouladensoße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B,F,H,I,1,4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Petersilienkartoffeln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Maisgemüse </a:t>
                      </a:r>
                      <a:endParaRPr kumimoji="0" lang="de-DE" altLang="de-DE" sz="11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87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Schinkennudeln (Pute)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A,B,7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frischen Kräutern und American Dressing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4,F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-Mango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frischen Kräutern und American 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4,F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-Mango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Maisgemüse </a:t>
                      </a:r>
                      <a:endParaRPr kumimoji="0" lang="de-DE" altLang="de-DE" sz="11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4920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Gnocchetti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Kürbissoße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Gurkensalat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Kleingebäck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Süßkartoffelgnocchi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Kürbissoße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Gurkensalat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Kleingebäck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Maisgemüse </a:t>
                      </a:r>
                      <a:endParaRPr kumimoji="0" lang="de-DE" altLang="de-DE" sz="11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58" y="1122908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Benutzerdefiniert</PresentationFormat>
  <Paragraphs>69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122</cp:revision>
  <cp:lastPrinted>2025-09-12T06:18:00Z</cp:lastPrinted>
  <dcterms:modified xsi:type="dcterms:W3CDTF">2025-09-12T06:18:16Z</dcterms:modified>
</cp:coreProperties>
</file>