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7" y="5079332"/>
            <a:ext cx="6102734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1" y="0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5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1" y="10159025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2" y="9431349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5094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2641" algn="l"/>
                <a:tab pos="825282" algn="l"/>
                <a:tab pos="1239730" algn="l"/>
                <a:tab pos="1652371" algn="l"/>
                <a:tab pos="2065012" algn="l"/>
                <a:tab pos="2479460" algn="l"/>
                <a:tab pos="2892101" algn="l"/>
                <a:tab pos="3156596" algn="l"/>
                <a:tab pos="3607539" algn="l"/>
                <a:tab pos="4058481" algn="l"/>
                <a:tab pos="4509423" algn="l"/>
                <a:tab pos="4960004" algn="l"/>
                <a:tab pos="5410947" algn="l"/>
                <a:tab pos="5861889" algn="l"/>
                <a:tab pos="6312831" algn="l"/>
                <a:tab pos="6763774" algn="l"/>
                <a:tab pos="7214716" algn="l"/>
                <a:tab pos="7665658" algn="l"/>
                <a:tab pos="8116601" algn="l"/>
                <a:tab pos="8567543" algn="l"/>
                <a:tab pos="9018485" algn="l"/>
                <a:tab pos="9469428" algn="l"/>
                <a:tab pos="9920370" algn="l"/>
                <a:tab pos="10371312" algn="l"/>
                <a:tab pos="10822255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49"/>
            <a:ext cx="2975986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5094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2641" algn="l"/>
                <a:tab pos="825282" algn="l"/>
                <a:tab pos="1239730" algn="l"/>
                <a:tab pos="1652371" algn="l"/>
                <a:tab pos="2065012" algn="l"/>
                <a:tab pos="2479460" algn="l"/>
                <a:tab pos="2892101" algn="l"/>
                <a:tab pos="3156596" algn="l"/>
                <a:tab pos="3607539" algn="l"/>
                <a:tab pos="4058481" algn="l"/>
                <a:tab pos="4509423" algn="l"/>
                <a:tab pos="4960004" algn="l"/>
                <a:tab pos="5410947" algn="l"/>
                <a:tab pos="5861889" algn="l"/>
                <a:tab pos="6312831" algn="l"/>
                <a:tab pos="6763774" algn="l"/>
                <a:tab pos="7214716" algn="l"/>
                <a:tab pos="7665658" algn="l"/>
                <a:tab pos="8116601" algn="l"/>
                <a:tab pos="8567543" algn="l"/>
                <a:tab pos="9018485" algn="l"/>
                <a:tab pos="9469428" algn="l"/>
                <a:tab pos="9920370" algn="l"/>
                <a:tab pos="10371312" algn="l"/>
                <a:tab pos="10822255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50942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2641" algn="l"/>
                  <a:tab pos="825282" algn="l"/>
                  <a:tab pos="1239730" algn="l"/>
                  <a:tab pos="1652371" algn="l"/>
                  <a:tab pos="2065012" algn="l"/>
                  <a:tab pos="2479460" algn="l"/>
                  <a:tab pos="2892101" algn="l"/>
                  <a:tab pos="3156596" algn="l"/>
                  <a:tab pos="3607539" algn="l"/>
                  <a:tab pos="4058481" algn="l"/>
                  <a:tab pos="4509423" algn="l"/>
                  <a:tab pos="4960004" algn="l"/>
                  <a:tab pos="5410947" algn="l"/>
                  <a:tab pos="5861889" algn="l"/>
                  <a:tab pos="6312831" algn="l"/>
                  <a:tab pos="6763774" algn="l"/>
                  <a:tab pos="7214716" algn="l"/>
                  <a:tab pos="7665658" algn="l"/>
                  <a:tab pos="8116601" algn="l"/>
                  <a:tab pos="8567543" algn="l"/>
                  <a:tab pos="9018485" algn="l"/>
                  <a:tab pos="9469428" algn="l"/>
                  <a:tab pos="9920370" algn="l"/>
                  <a:tab pos="10371312" algn="l"/>
                  <a:tab pos="10822255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08" y="4715674"/>
            <a:ext cx="5488065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8446" y="1215000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27.10. bis 31.10.2025  KW 44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2983077280"/>
              </p:ext>
            </p:extLst>
          </p:nvPr>
        </p:nvGraphicFramePr>
        <p:xfrm>
          <a:off x="98726" y="1943419"/>
          <a:ext cx="10494360" cy="4624443"/>
        </p:xfrm>
        <a:graphic>
          <a:graphicData uri="http://schemas.openxmlformats.org/drawingml/2006/table">
            <a:tbl>
              <a:tblPr/>
              <a:tblGrid>
                <a:gridCol w="35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17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15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ca.______ Stk. Chicken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Crossies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Schwenkkartoffeln,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Pfirsich gewürfelt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ca. ______ Stk.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Nuggets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Schwenkkartoffeln,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Pfirsich gewürfelt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31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Gemüsemaultäschle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Kräuter-Rahmsoße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frischen Kräutern und Hausdressing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Kräuter-Rahmsoße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frischen Kräutern und Hausdressing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31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Pizza Margherita </a:t>
                      </a:r>
                      <a:r>
                        <a:rPr kumimoji="0" lang="de-DE" altLang="de-DE" sz="1100" b="0" i="0" u="none" strike="noStrike" kern="1200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</a:t>
                      </a: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Mais, frischen Kräutern und Balsamico-Dressing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Cheesecake-Dessert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Sonnenblumenkern-Bolognese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</a:t>
                      </a:r>
                      <a:r>
                        <a:rPr kumimoji="0" lang="de-DE" altLang="de-DE" sz="1100" b="0" i="0" u="none" strike="noStrike" kern="1200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Langkornreis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Mais, frischen Kräutern und Balsamico-Dressing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Cheesecake-Dessert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Tortellini pomodore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39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Rindfleischküchle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Erbsen-Maisgemüse und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Apfel-Mango-Mus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Gerollte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Gemüsemaultasche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Erbsen-Maisgemüse und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Apfel-Mango-Mus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249216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17" y="1154659"/>
            <a:ext cx="788760" cy="788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358</Words>
  <Application>Microsoft Office PowerPoint</Application>
  <PresentationFormat>Benutzerdefiniert</PresentationFormat>
  <Paragraphs>65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28</cp:revision>
  <cp:lastPrinted>2025-10-17T04:44:37Z</cp:lastPrinted>
  <dcterms:modified xsi:type="dcterms:W3CDTF">2025-10-17T04:45:04Z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