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 | Kinderessen Forster" initials="I|KF" lastIdx="2" clrIdx="0">
    <p:extLst>
      <p:ext uri="{19B8F6BF-5375-455C-9EA6-DF929625EA0E}">
        <p15:presenceInfo xmlns:p15="http://schemas.microsoft.com/office/powerpoint/2012/main" userId="S::info@kinderessen-forster.de::c14fba07-81b7-4fb5-8275-56192a8a0d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6177" y="5079332"/>
            <a:ext cx="6049052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9959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9959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7498" y="9431349"/>
            <a:ext cx="2948368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47498" y="9431349"/>
            <a:ext cx="2949809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49325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1161" algn="l"/>
                  <a:tab pos="822322" algn="l"/>
                  <a:tab pos="1235284" algn="l"/>
                  <a:tab pos="1646445" algn="l"/>
                  <a:tab pos="2057606" algn="l"/>
                  <a:tab pos="2470567" algn="l"/>
                  <a:tab pos="2881728" algn="l"/>
                  <a:tab pos="3145274" algn="l"/>
                  <a:tab pos="3594599" algn="l"/>
                  <a:tab pos="4043924" algn="l"/>
                  <a:tab pos="4493249" algn="l"/>
                  <a:tab pos="4942214" algn="l"/>
                  <a:tab pos="5391539" algn="l"/>
                  <a:tab pos="5840864" algn="l"/>
                  <a:tab pos="6290189" algn="l"/>
                  <a:tab pos="6739514" algn="l"/>
                  <a:tab pos="7188839" algn="l"/>
                  <a:tab pos="7638164" algn="l"/>
                  <a:tab pos="8087489" algn="l"/>
                  <a:tab pos="8536814" algn="l"/>
                  <a:tab pos="8986139" algn="l"/>
                  <a:tab pos="9435463" algn="l"/>
                  <a:tab pos="9884788" algn="l"/>
                  <a:tab pos="10334113" algn="l"/>
                  <a:tab pos="10783438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8350" y="755650"/>
            <a:ext cx="5262563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479" y="4715674"/>
            <a:ext cx="5439790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05.01. bis 09.01.2026  KW 02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3386439063"/>
              </p:ext>
            </p:extLst>
          </p:nvPr>
        </p:nvGraphicFramePr>
        <p:xfrm>
          <a:off x="1183317" y="2019328"/>
          <a:ext cx="8321766" cy="4360087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6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228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imes New Roman" panose="02020603050405020304" pitchFamily="18" charset="0"/>
                        </a:rPr>
                        <a:t>Betriebsurlaub</a:t>
                      </a: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492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imes New Roman" panose="02020603050405020304" pitchFamily="18" charset="0"/>
                        </a:rPr>
                        <a:t>Heilig drei König</a:t>
                      </a: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59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Kaiserschmarrn (ohne Rosinen)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Butterklößchen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Kaiserschmarrn (ohne Rosinen)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482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Fischfilet MSC paniert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Remouladensoße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B,F,H,I,1,4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schwarzer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-Johannisbeere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Remouladensoße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B,F,H,I,1,4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schwarzer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-Johannisbeere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81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-Sonnenblumenkernen,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-Sonnenblumenkernen,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333</Words>
  <Application>Microsoft Office PowerPoint</Application>
  <PresentationFormat>Benutzerdefiniert</PresentationFormat>
  <Paragraphs>47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49</cp:revision>
  <cp:lastPrinted>2025-12-08T10:10:59Z</cp:lastPrinted>
  <dcterms:modified xsi:type="dcterms:W3CDTF">2025-12-11T09:34:34Z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