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691813" cy="7559675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6177" y="5079332"/>
            <a:ext cx="6049052" cy="48118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de-DE" sz="1400">
                <a:solidFill>
                  <a:srgbClr val="000000"/>
                </a:solidFill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279959" y="0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9025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r>
              <a:rPr lang="de-DE"/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279959" y="10159025"/>
            <a:ext cx="3281446" cy="53432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fld id="{126201A2-0E97-42AE-B594-8E4B8F590DA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47498" y="9431349"/>
            <a:ext cx="2948368" cy="49327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fld id="{CEF630E7-B6CF-4A6B-8AC5-C32BAE60DCB3}" type="slidenum">
              <a:rPr lang="de-DE"/>
              <a:pPr/>
              <a:t>1</a:t>
            </a:fld>
            <a:endParaRPr lang="de-DE"/>
          </a:p>
        </p:txBody>
      </p:sp>
      <p:sp>
        <p:nvSpPr>
          <p:cNvPr id="74" name="Text Box 1"/>
          <p:cNvSpPr/>
          <p:nvPr/>
        </p:nvSpPr>
        <p:spPr>
          <a:xfrm>
            <a:off x="3847498" y="9431349"/>
            <a:ext cx="2949809" cy="49507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325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61" algn="l"/>
                <a:tab pos="822322" algn="l"/>
                <a:tab pos="1235284" algn="l"/>
                <a:tab pos="1646445" algn="l"/>
                <a:tab pos="2057606" algn="l"/>
                <a:tab pos="2470567" algn="l"/>
                <a:tab pos="2881728" algn="l"/>
                <a:tab pos="3145274" algn="l"/>
                <a:tab pos="3594599" algn="l"/>
                <a:tab pos="4043924" algn="l"/>
                <a:tab pos="4493249" algn="l"/>
                <a:tab pos="4942214" algn="l"/>
                <a:tab pos="5391539" algn="l"/>
                <a:tab pos="5840864" algn="l"/>
                <a:tab pos="6290189" algn="l"/>
                <a:tab pos="6739514" algn="l"/>
                <a:tab pos="7188839" algn="l"/>
                <a:tab pos="7638164" algn="l"/>
                <a:tab pos="8087489" algn="l"/>
                <a:tab pos="8536814" algn="l"/>
                <a:tab pos="8986139" algn="l"/>
                <a:tab pos="9435463" algn="l"/>
                <a:tab pos="9884788" algn="l"/>
                <a:tab pos="10334113" algn="l"/>
                <a:tab pos="10783438" algn="l"/>
              </a:tabLst>
            </a:pPr>
            <a:fld id="{E00163BA-E287-4E6F-B242-AA04DC7A87F9}" type="slidenum">
              <a:rPr lang="de-DE" sz="1300">
                <a:solidFill>
                  <a:srgbClr val="000000"/>
                </a:solidFill>
                <a:latin typeface="Times New Roman"/>
              </a:rPr>
              <a:pPr algn="r" defTabSz="449325">
                <a:lnSpc>
                  <a:spcPct val="93000"/>
                </a:lnSpc>
                <a:spcBef>
                  <a:spcPts val="14"/>
                </a:spcBef>
                <a:spcAft>
                  <a:spcPts val="14"/>
                </a:spcAft>
                <a:tabLst>
                  <a:tab pos="0" algn="l"/>
                  <a:tab pos="411161" algn="l"/>
                  <a:tab pos="822322" algn="l"/>
                  <a:tab pos="1235284" algn="l"/>
                  <a:tab pos="1646445" algn="l"/>
                  <a:tab pos="2057606" algn="l"/>
                  <a:tab pos="2470567" algn="l"/>
                  <a:tab pos="2881728" algn="l"/>
                  <a:tab pos="3145274" algn="l"/>
                  <a:tab pos="3594599" algn="l"/>
                  <a:tab pos="4043924" algn="l"/>
                  <a:tab pos="4493249" algn="l"/>
                  <a:tab pos="4942214" algn="l"/>
                  <a:tab pos="5391539" algn="l"/>
                  <a:tab pos="5840864" algn="l"/>
                  <a:tab pos="6290189" algn="l"/>
                  <a:tab pos="6739514" algn="l"/>
                  <a:tab pos="7188839" algn="l"/>
                  <a:tab pos="7638164" algn="l"/>
                  <a:tab pos="8087489" algn="l"/>
                  <a:tab pos="8536814" algn="l"/>
                  <a:tab pos="8986139" algn="l"/>
                  <a:tab pos="9435463" algn="l"/>
                  <a:tab pos="9884788" algn="l"/>
                  <a:tab pos="10334113" algn="l"/>
                  <a:tab pos="10783438" algn="l"/>
                </a:tabLst>
              </a:pPr>
              <a:t>1</a:t>
            </a:fld>
            <a:endParaRPr lang="de-DE" sz="13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68350" y="755650"/>
            <a:ext cx="5262563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79479" y="4715674"/>
            <a:ext cx="5439790" cy="44675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endParaRPr lang="de-DE" sz="180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78924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</a:t>
            </a:r>
            <a:r>
              <a:rPr lang="de-DE" sz="2000" b="1" dirty="0">
                <a:solidFill>
                  <a:srgbClr val="72BF44"/>
                </a:solidFill>
                <a:latin typeface="Trebuchet MS"/>
                <a:ea typeface="NSimSun"/>
              </a:rPr>
              <a:t>12</a:t>
            </a: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.01. bis 16.01.2026  KW 03</a:t>
            </a: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3228162333"/>
              </p:ext>
            </p:extLst>
          </p:nvPr>
        </p:nvGraphicFramePr>
        <p:xfrm>
          <a:off x="781296" y="1916842"/>
          <a:ext cx="9125807" cy="4780514"/>
        </p:xfrm>
        <a:graphic>
          <a:graphicData uri="http://schemas.openxmlformats.org/drawingml/2006/table">
            <a:tbl>
              <a:tblPr/>
              <a:tblGrid>
                <a:gridCol w="32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7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4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954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821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Schnitzel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Schwenkkartoffeln,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Pfirsich gewürfelt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Schnitzel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Schwenkkartoffeln,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Balsamico-Dressing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Pfirsich gewürfelt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Erbsen-gemüse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992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Putenschinken-Sahnesoße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A,F,H,7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buntem Paprika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-Farfalle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Spinat-Parmesansoße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Chinakohlsalat mit buntem Paprika und Joghurtdressing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Erbsen-gemüse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99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Gnocchetti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Tomatensoße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Mais,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</a:t>
                      </a:r>
                      <a:endParaRPr kumimoji="0" lang="de-DE" altLang="de-DE" sz="3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Süßkartoffelgnocchi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Tomatensoße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Mais,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</a:t>
                      </a:r>
                      <a:endParaRPr kumimoji="0" lang="de-DE" altLang="de-DE" sz="11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Erbsen-gemüse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3086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Putengeschnetzeltes mit Currysoße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Langkornreis und Karottensalat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Vege. Geschnetzeltes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Currysoße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Langkornreis und Karottensalat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Erbsen-gemüse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443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-Gemüsenudeln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Kürbissoße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-Vollkorn-</a:t>
                      </a: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Spirelli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Kürbissoße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Erbsen-gemüse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378</Words>
  <Application>Microsoft Office PowerPoint</Application>
  <PresentationFormat>Benutzerdefiniert</PresentationFormat>
  <Paragraphs>65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48</cp:revision>
  <cp:lastPrinted>2025-12-09T08:11:39Z</cp:lastPrinted>
  <dcterms:modified xsi:type="dcterms:W3CDTF">2025-12-11T09:35:05Z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</Properties>
</file>