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1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6177" y="5079332"/>
            <a:ext cx="6049052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279959" y="0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9025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279959" y="10159025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47498" y="9431349"/>
            <a:ext cx="2948368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47498" y="9431349"/>
            <a:ext cx="2949809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49325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1161" algn="l"/>
                  <a:tab pos="822322" algn="l"/>
                  <a:tab pos="1235284" algn="l"/>
                  <a:tab pos="1646445" algn="l"/>
                  <a:tab pos="2057606" algn="l"/>
                  <a:tab pos="2470567" algn="l"/>
                  <a:tab pos="2881728" algn="l"/>
                  <a:tab pos="3145274" algn="l"/>
                  <a:tab pos="3594599" algn="l"/>
                  <a:tab pos="4043924" algn="l"/>
                  <a:tab pos="4493249" algn="l"/>
                  <a:tab pos="4942214" algn="l"/>
                  <a:tab pos="5391539" algn="l"/>
                  <a:tab pos="5840864" algn="l"/>
                  <a:tab pos="6290189" algn="l"/>
                  <a:tab pos="6739514" algn="l"/>
                  <a:tab pos="7188839" algn="l"/>
                  <a:tab pos="7638164" algn="l"/>
                  <a:tab pos="8087489" algn="l"/>
                  <a:tab pos="8536814" algn="l"/>
                  <a:tab pos="8986139" algn="l"/>
                  <a:tab pos="9435463" algn="l"/>
                  <a:tab pos="9884788" algn="l"/>
                  <a:tab pos="10334113" algn="l"/>
                  <a:tab pos="10783438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68350" y="755650"/>
            <a:ext cx="5262563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79479" y="4715674"/>
            <a:ext cx="5439790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15.12. bis 19.12.2025  KW </a:t>
            </a:r>
            <a:r>
              <a:rPr lang="de-DE" sz="2000" b="1" dirty="0">
                <a:solidFill>
                  <a:srgbClr val="72BF44"/>
                </a:solidFill>
                <a:latin typeface="Trebuchet MS"/>
                <a:ea typeface="NSimSun"/>
              </a:rPr>
              <a:t>51</a:t>
            </a: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2670643288"/>
              </p:ext>
            </p:extLst>
          </p:nvPr>
        </p:nvGraphicFramePr>
        <p:xfrm>
          <a:off x="733317" y="1909367"/>
          <a:ext cx="9221766" cy="4788582"/>
        </p:xfrm>
        <a:graphic>
          <a:graphicData uri="http://schemas.openxmlformats.org/drawingml/2006/table">
            <a:tbl>
              <a:tblPr/>
              <a:tblGrid>
                <a:gridCol w="329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5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7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954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82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Tomatensuppe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Backerbsen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Pfannkuchenfluffies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Zimt/Zucker und Apfelmus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Tomatensuppe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Backerbsen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Pfannkuchenfluffies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Zimt/Zucker und Apfelmus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60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Gemüsemaultäschle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italienischer 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Erdbeerjoghurt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400" b="1" i="1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</a:t>
                      </a:r>
                      <a:r>
                        <a:rPr kumimoji="0" lang="de-DE" altLang="de-DE" sz="1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Spirelli</a:t>
                      </a:r>
                      <a:r>
                        <a:rPr kumimoji="0" lang="de-DE" altLang="de-DE" sz="1400" b="1" i="1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italienischer 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Erdbeerjoghurt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995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Rindergulasch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_____ Stk. Kartoffelknödel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Rote Beete Salat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____ Stk.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Kartoffelknödel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Rote Beete Salat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86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Rindfleischbolognese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Lebkuchen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A,B,D,E,G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Buchweizenbolognese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Eissalat mit Mais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Lebkuchen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A,B,D,E,G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443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Rührei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-Rahmspinat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Schwenkkartoffeln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Gemüsebrühe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Sternlenudeln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Schwenkkartoffeln mit Kräuterquark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Gurkensalat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b851c8a4-14cc-4857-b2f0-cbeb634fb952}" enabled="1" method="Standard" siteId="{65b363fa-44a2-45eb-b279-a0b1482bbf6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414</Words>
  <Application>Microsoft Office PowerPoint</Application>
  <PresentationFormat>Benutzerdefiniert</PresentationFormat>
  <Paragraphs>68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Kerstin Frühwald</cp:lastModifiedBy>
  <cp:revision>51</cp:revision>
  <cp:lastPrinted>2025-11-26T08:38:41Z</cp:lastPrinted>
  <dcterms:modified xsi:type="dcterms:W3CDTF">2025-12-05T09:41:57Z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