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1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887" y="5079332"/>
            <a:ext cx="6102734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317941" y="0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9025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317941" y="10159025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81642" y="9431349"/>
            <a:ext cx="2974533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5094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2641" algn="l"/>
                <a:tab pos="825282" algn="l"/>
                <a:tab pos="1239730" algn="l"/>
                <a:tab pos="1652371" algn="l"/>
                <a:tab pos="2065012" algn="l"/>
                <a:tab pos="2479460" algn="l"/>
                <a:tab pos="2892101" algn="l"/>
                <a:tab pos="3156596" algn="l"/>
                <a:tab pos="3607539" algn="l"/>
                <a:tab pos="4058481" algn="l"/>
                <a:tab pos="4509423" algn="l"/>
                <a:tab pos="4960004" algn="l"/>
                <a:tab pos="5410947" algn="l"/>
                <a:tab pos="5861889" algn="l"/>
                <a:tab pos="6312831" algn="l"/>
                <a:tab pos="6763774" algn="l"/>
                <a:tab pos="7214716" algn="l"/>
                <a:tab pos="7665658" algn="l"/>
                <a:tab pos="8116601" algn="l"/>
                <a:tab pos="8567543" algn="l"/>
                <a:tab pos="9018485" algn="l"/>
                <a:tab pos="9469428" algn="l"/>
                <a:tab pos="9920370" algn="l"/>
                <a:tab pos="10371312" algn="l"/>
                <a:tab pos="10822255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81642" y="9431349"/>
            <a:ext cx="2975986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50942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2641" algn="l"/>
                <a:tab pos="825282" algn="l"/>
                <a:tab pos="1239730" algn="l"/>
                <a:tab pos="1652371" algn="l"/>
                <a:tab pos="2065012" algn="l"/>
                <a:tab pos="2479460" algn="l"/>
                <a:tab pos="2892101" algn="l"/>
                <a:tab pos="3156596" algn="l"/>
                <a:tab pos="3607539" algn="l"/>
                <a:tab pos="4058481" algn="l"/>
                <a:tab pos="4509423" algn="l"/>
                <a:tab pos="4960004" algn="l"/>
                <a:tab pos="5410947" algn="l"/>
                <a:tab pos="5861889" algn="l"/>
                <a:tab pos="6312831" algn="l"/>
                <a:tab pos="6763774" algn="l"/>
                <a:tab pos="7214716" algn="l"/>
                <a:tab pos="7665658" algn="l"/>
                <a:tab pos="8116601" algn="l"/>
                <a:tab pos="8567543" algn="l"/>
                <a:tab pos="9018485" algn="l"/>
                <a:tab pos="9469428" algn="l"/>
                <a:tab pos="9920370" algn="l"/>
                <a:tab pos="10371312" algn="l"/>
                <a:tab pos="10822255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50942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2641" algn="l"/>
                  <a:tab pos="825282" algn="l"/>
                  <a:tab pos="1239730" algn="l"/>
                  <a:tab pos="1652371" algn="l"/>
                  <a:tab pos="2065012" algn="l"/>
                  <a:tab pos="2479460" algn="l"/>
                  <a:tab pos="2892101" algn="l"/>
                  <a:tab pos="3156596" algn="l"/>
                  <a:tab pos="3607539" algn="l"/>
                  <a:tab pos="4058481" algn="l"/>
                  <a:tab pos="4509423" algn="l"/>
                  <a:tab pos="4960004" algn="l"/>
                  <a:tab pos="5410947" algn="l"/>
                  <a:tab pos="5861889" algn="l"/>
                  <a:tab pos="6312831" algn="l"/>
                  <a:tab pos="6763774" algn="l"/>
                  <a:tab pos="7214716" algn="l"/>
                  <a:tab pos="7665658" algn="l"/>
                  <a:tab pos="8116601" algn="l"/>
                  <a:tab pos="8567543" algn="l"/>
                  <a:tab pos="9018485" algn="l"/>
                  <a:tab pos="9469428" algn="l"/>
                  <a:tab pos="9920370" algn="l"/>
                  <a:tab pos="10371312" algn="l"/>
                  <a:tab pos="10822255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98513" y="755650"/>
            <a:ext cx="5262562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508" y="4715674"/>
            <a:ext cx="5488065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19.01. bis 23.01.2026  KW 04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715724281"/>
              </p:ext>
            </p:extLst>
          </p:nvPr>
        </p:nvGraphicFramePr>
        <p:xfrm>
          <a:off x="781296" y="1848332"/>
          <a:ext cx="9125807" cy="4789122"/>
        </p:xfrm>
        <a:graphic>
          <a:graphicData uri="http://schemas.openxmlformats.org/drawingml/2006/table">
            <a:tbl>
              <a:tblPr/>
              <a:tblGrid>
                <a:gridCol w="32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7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4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5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82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Kartoffelsuppe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Backerbsen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 Stk. Pancakes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Erdbeermarmelade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Kartoffelsuppe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Backerbsen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 Stk. Pancakes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Erdbeermarmelade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Gemüsebolognese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-Mango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Gemüsebolognese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-Mango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99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Chili con Carne (Rind)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Langkornreis,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bunte Rohkost mit Dip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F,H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Chili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Langkornreis,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bunte Rohkost mit Dip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F,H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Ravioli formaggio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Tomatensoße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Zitronenkuchen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______ Stk.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Spinatknödel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Tomatensoße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Zitronenkuchen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Maisgemüse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44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Kalbfleischküchle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Erbsen-Maisgemüse und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gerollte Gemüsemaultasche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Erbsen-Maisgemüse und Püree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400</Words>
  <Application>Microsoft Office PowerPoint</Application>
  <PresentationFormat>Benutzerdefiniert</PresentationFormat>
  <Paragraphs>65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49</cp:revision>
  <cp:lastPrinted>2026-01-09T06:12:48Z</cp:lastPrinted>
  <dcterms:modified xsi:type="dcterms:W3CDTF">2026-01-09T06:13:09Z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