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1813" cy="7559675"/>
  <p:notesSz cx="6858000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2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62888" y="5079332"/>
            <a:ext cx="6102733" cy="48118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1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DE" sz="1400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317941" y="1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0" y="10159026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317941" y="10159026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fld id="{126201A2-0E97-42AE-B594-8E4B8F590DA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81642" y="9431350"/>
            <a:ext cx="2974533" cy="49327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49325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61" algn="l"/>
                <a:tab pos="822322" algn="l"/>
                <a:tab pos="1235284" algn="l"/>
                <a:tab pos="1646445" algn="l"/>
                <a:tab pos="2057606" algn="l"/>
                <a:tab pos="2470567" algn="l"/>
                <a:tab pos="2881728" algn="l"/>
                <a:tab pos="3145274" algn="l"/>
                <a:tab pos="3594599" algn="l"/>
                <a:tab pos="4043924" algn="l"/>
                <a:tab pos="4493249" algn="l"/>
                <a:tab pos="4942214" algn="l"/>
                <a:tab pos="5391539" algn="l"/>
                <a:tab pos="5840864" algn="l"/>
                <a:tab pos="6290189" algn="l"/>
                <a:tab pos="6739514" algn="l"/>
                <a:tab pos="7188839" algn="l"/>
                <a:tab pos="7638164" algn="l"/>
                <a:tab pos="8087489" algn="l"/>
                <a:tab pos="8536814" algn="l"/>
                <a:tab pos="8986139" algn="l"/>
                <a:tab pos="9435463" algn="l"/>
                <a:tab pos="9884788" algn="l"/>
                <a:tab pos="10334113" algn="l"/>
                <a:tab pos="10783438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fld id="{CEF630E7-B6CF-4A6B-8AC5-C32BAE60DCB3}" type="slidenum">
              <a:rPr lang="de-DE"/>
              <a:pPr/>
              <a:t>1</a:t>
            </a:fld>
            <a:endParaRPr lang="de-DE"/>
          </a:p>
        </p:txBody>
      </p:sp>
      <p:sp>
        <p:nvSpPr>
          <p:cNvPr id="74" name="Text Box 1"/>
          <p:cNvSpPr/>
          <p:nvPr/>
        </p:nvSpPr>
        <p:spPr>
          <a:xfrm>
            <a:off x="3881642" y="9431350"/>
            <a:ext cx="2975987" cy="4950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49325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1161" algn="l"/>
                <a:tab pos="822322" algn="l"/>
                <a:tab pos="1235284" algn="l"/>
                <a:tab pos="1646445" algn="l"/>
                <a:tab pos="2057606" algn="l"/>
                <a:tab pos="2470567" algn="l"/>
                <a:tab pos="2881728" algn="l"/>
                <a:tab pos="3145274" algn="l"/>
                <a:tab pos="3594599" algn="l"/>
                <a:tab pos="4043924" algn="l"/>
                <a:tab pos="4493249" algn="l"/>
                <a:tab pos="4942214" algn="l"/>
                <a:tab pos="5391539" algn="l"/>
                <a:tab pos="5840864" algn="l"/>
                <a:tab pos="6290189" algn="l"/>
                <a:tab pos="6739514" algn="l"/>
                <a:tab pos="7188839" algn="l"/>
                <a:tab pos="7638164" algn="l"/>
                <a:tab pos="8087489" algn="l"/>
                <a:tab pos="8536814" algn="l"/>
                <a:tab pos="8986139" algn="l"/>
                <a:tab pos="9435463" algn="l"/>
                <a:tab pos="9884788" algn="l"/>
                <a:tab pos="10334113" algn="l"/>
                <a:tab pos="10783438" algn="l"/>
              </a:tabLst>
            </a:pPr>
            <a:fld id="{E00163BA-E287-4E6F-B242-AA04DC7A87F9}" type="slidenum">
              <a:rPr lang="de-DE" sz="1300">
                <a:solidFill>
                  <a:srgbClr val="000000"/>
                </a:solidFill>
                <a:latin typeface="Times New Roman"/>
              </a:rPr>
              <a:pPr algn="r" defTabSz="449325">
                <a:lnSpc>
                  <a:spcPct val="93000"/>
                </a:lnSpc>
                <a:spcBef>
                  <a:spcPts val="14"/>
                </a:spcBef>
                <a:spcAft>
                  <a:spcPts val="14"/>
                </a:spcAft>
                <a:tabLst>
                  <a:tab pos="0" algn="l"/>
                  <a:tab pos="411161" algn="l"/>
                  <a:tab pos="822322" algn="l"/>
                  <a:tab pos="1235284" algn="l"/>
                  <a:tab pos="1646445" algn="l"/>
                  <a:tab pos="2057606" algn="l"/>
                  <a:tab pos="2470567" algn="l"/>
                  <a:tab pos="2881728" algn="l"/>
                  <a:tab pos="3145274" algn="l"/>
                  <a:tab pos="3594599" algn="l"/>
                  <a:tab pos="4043924" algn="l"/>
                  <a:tab pos="4493249" algn="l"/>
                  <a:tab pos="4942214" algn="l"/>
                  <a:tab pos="5391539" algn="l"/>
                  <a:tab pos="5840864" algn="l"/>
                  <a:tab pos="6290189" algn="l"/>
                  <a:tab pos="6739514" algn="l"/>
                  <a:tab pos="7188839" algn="l"/>
                  <a:tab pos="7638164" algn="l"/>
                  <a:tab pos="8087489" algn="l"/>
                  <a:tab pos="8536814" algn="l"/>
                  <a:tab pos="8986139" algn="l"/>
                  <a:tab pos="9435463" algn="l"/>
                  <a:tab pos="9884788" algn="l"/>
                  <a:tab pos="10334113" algn="l"/>
                  <a:tab pos="10783438" algn="l"/>
                </a:tabLst>
              </a:pPr>
              <a:t>1</a:t>
            </a:fld>
            <a:endParaRPr lang="de-DE" sz="13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98513" y="755650"/>
            <a:ext cx="5262562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85509" y="4715675"/>
            <a:ext cx="5488065" cy="44675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78924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26.01. bis 30.01.2026  KW 05</a:t>
            </a: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2757294197"/>
              </p:ext>
            </p:extLst>
          </p:nvPr>
        </p:nvGraphicFramePr>
        <p:xfrm>
          <a:off x="755066" y="1869455"/>
          <a:ext cx="9178268" cy="4838114"/>
        </p:xfrm>
        <a:graphic>
          <a:graphicData uri="http://schemas.openxmlformats.org/drawingml/2006/table">
            <a:tbl>
              <a:tblPr/>
              <a:tblGrid>
                <a:gridCol w="329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0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954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813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Augsburger (Pute)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3,7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-Karottengemüse und Schwenkkartoffeln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Naturjoghurt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-Müsli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Wiener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-Karottengemüse und Schwenkkartoffeln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Naturjoghurt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-Müsli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60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Gabelspaghetti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italienischer 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 und Balsamico 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Kleingebäck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Gabelspaghetti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italienischer 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 und Balsamico 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Kleingebäck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Blumenkohl-gemüse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995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Hackfleischpfanne (Rind)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Langkornreis,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Chinakohlsalat mit Karottenstreifen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3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Vege. Hackfleischpfanne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Langkornreis,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Chinakohlsalat mit Karottenstreifen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3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Blumenkohl-gemüse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86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Tortellini pomodore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Käsesoße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I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-Farfalle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Käsesoße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I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Blumenkohl-gemüse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443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_______ Stk. Fischküchle MSC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A,C,I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Dip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Gewürzkartoffeln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Gurkensalat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Frischer Fruchtsalat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Blumenkohlmedaillon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Dip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Gewürzkartoffeln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Frischer Fruchtsalat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390</Words>
  <Application>Microsoft Office PowerPoint</Application>
  <PresentationFormat>Benutzerdefiniert</PresentationFormat>
  <Paragraphs>60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Schneider Annette</cp:lastModifiedBy>
  <cp:revision>55</cp:revision>
  <cp:lastPrinted>2026-01-16T05:53:30Z</cp:lastPrinted>
  <dcterms:modified xsi:type="dcterms:W3CDTF">2026-01-16T05:54:22Z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