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10691813" cy="7559675"/>
  <p:notesSz cx="6792913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7" d="100"/>
          <a:sy n="137" d="100"/>
        </p:scale>
        <p:origin x="422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7" y="5078520"/>
            <a:ext cx="6044815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6961" y="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740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6961" y="1015740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26201A2-0E97-42AE-B594-8E4B8F590DA9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4803" y="9429840"/>
            <a:ext cx="2946303" cy="49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F630E7-B6CF-4A6B-8AC5-C32BAE60DCB3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Text Box 1"/>
          <p:cNvSpPr/>
          <p:nvPr/>
        </p:nvSpPr>
        <p:spPr>
          <a:xfrm>
            <a:off x="3844803" y="9429840"/>
            <a:ext cx="2947742" cy="49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00163BA-E287-4E6F-B242-AA04DC7A87F9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6763" y="755650"/>
            <a:ext cx="5260975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003" y="4714920"/>
            <a:ext cx="5435979" cy="4466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endParaRPr lang="de-DE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</a:t>
            </a:r>
            <a:r>
              <a:rPr lang="de-DE" sz="2000" b="1" dirty="0">
                <a:solidFill>
                  <a:srgbClr val="72BF44"/>
                </a:solidFill>
                <a:latin typeface="Trebuchet MS"/>
                <a:ea typeface="NSimSun"/>
              </a:rPr>
              <a:t>09</a:t>
            </a: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.02. bis 13.02.2026  KW 07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1889080295"/>
              </p:ext>
            </p:extLst>
          </p:nvPr>
        </p:nvGraphicFramePr>
        <p:xfrm>
          <a:off x="1036493" y="1925950"/>
          <a:ext cx="8852739" cy="4532557"/>
        </p:xfrm>
        <a:graphic>
          <a:graphicData uri="http://schemas.openxmlformats.org/drawingml/2006/table">
            <a:tbl>
              <a:tblPr/>
              <a:tblGrid>
                <a:gridCol w="380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9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1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1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81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Lange Eierspätzle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Lange Eierspätzle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Fischfilet MSC paniert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Petersilienkartoffeln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auch für bunte Rohkost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Pfirsich gewürfelt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Gemüseküchle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Petersilienkartoffeln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Dip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auch für bunte Rohkost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Pfirsich gewürfelt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62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Putenbrustgulasch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Bratensoße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Langkornreis und rote Beete 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Gemüsereis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rote Beete 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63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Weizenbolognese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Chinakohlsalat mit frischen Kräutern und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Naturjoghurt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Stracciatella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Weizenbolognese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Chinakohlsalat mit frischen Kräutern und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Naturjoghurt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Stracciatella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Karotten-gemüse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3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Rindfleischküchle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Erbsen-Maisgemüse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Gerollte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Gemüsemaultasche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Erbsen-Maisgemüse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A5498651D5674EB796D639F8A1DDF9" ma:contentTypeVersion="12" ma:contentTypeDescription="Ein neues Dokument erstellen." ma:contentTypeScope="" ma:versionID="14c6b05b4877a7a10c3358cdeda85dad">
  <xsd:schema xmlns:xsd="http://www.w3.org/2001/XMLSchema" xmlns:xs="http://www.w3.org/2001/XMLSchema" xmlns:p="http://schemas.microsoft.com/office/2006/metadata/properties" xmlns:ns2="fd75efb5-ca04-4eb0-9385-90001020f17c" xmlns:ns3="06c3b737-6e74-4808-915c-a04f7ee072ee" targetNamespace="http://schemas.microsoft.com/office/2006/metadata/properties" ma:root="true" ma:fieldsID="95feed69e1e79a717b95a4a0f89c1ccc" ns2:_="" ns3:_="">
    <xsd:import namespace="fd75efb5-ca04-4eb0-9385-90001020f17c"/>
    <xsd:import namespace="06c3b737-6e74-4808-915c-a04f7ee072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5efb5-ca04-4eb0-9385-90001020f1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fce7ed36-3d09-43b4-b33c-9b1bf692f065}" ma:internalName="TaxCatchAll" ma:showField="CatchAllData" ma:web="fd75efb5-ca04-4eb0-9385-90001020f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b737-6e74-4808-915c-a04f7ee07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1fb67b80-79fb-4568-a8ba-5ffedec06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75efb5-ca04-4eb0-9385-90001020f17c" xsi:nil="true"/>
    <lcf76f155ced4ddcb4097134ff3c332f xmlns="06c3b737-6e74-4808-915c-a04f7ee072ee">
      <Terms xmlns="http://schemas.microsoft.com/office/infopath/2007/PartnerControls"/>
    </lcf76f155ced4ddcb4097134ff3c332f>
    <_dlc_DocId xmlns="fd75efb5-ca04-4eb0-9385-90001020f17c">WUQJU2CE5HMP-829280000-38340</_dlc_DocId>
    <_dlc_DocIdUrl xmlns="fd75efb5-ca04-4eb0-9385-90001020f17c">
      <Url>https://forsterfernkueche.sharepoint.com/sites/CloudDaten-intern/_layouts/15/DocIdRedir.aspx?ID=WUQJU2CE5HMP-829280000-38340</Url>
      <Description>WUQJU2CE5HMP-829280000-38340</Description>
    </_dlc_DocIdUrl>
  </documentManagement>
</p:properties>
</file>

<file path=customXml/itemProps1.xml><?xml version="1.0" encoding="utf-8"?>
<ds:datastoreItem xmlns:ds="http://schemas.openxmlformats.org/officeDocument/2006/customXml" ds:itemID="{528095A3-233C-46AA-B9F5-AB60D64D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5efb5-ca04-4eb0-9385-90001020f17c"/>
    <ds:schemaRef ds:uri="06c3b737-6e74-4808-915c-a04f7ee07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85A797-684A-48F5-92B2-A6B0244D5EA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BF00B39-6D03-4A3D-9DEA-36FEBF7984C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40D47DF-22B3-4145-8B63-C25AD0C2B276}">
  <ds:schemaRefs>
    <ds:schemaRef ds:uri="fd75efb5-ca04-4eb0-9385-90001020f17c"/>
    <ds:schemaRef ds:uri="06c3b737-6e74-4808-915c-a04f7ee072e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364</Words>
  <Application>Microsoft Office PowerPoint</Application>
  <PresentationFormat>Benutzerdefiniert</PresentationFormat>
  <Paragraphs>62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Loos, Cornelia | Kinderessen Forster</cp:lastModifiedBy>
  <cp:revision>57</cp:revision>
  <cp:lastPrinted>2026-01-26T12:07:23Z</cp:lastPrinted>
  <dcterms:modified xsi:type="dcterms:W3CDTF">2026-01-28T09:26:30Z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  <property fmtid="{D5CDD505-2E9C-101B-9397-08002B2CF9AE}" pid="5" name="ContentTypeId">
    <vt:lpwstr>0x01010041A5498651D5674EB796D639F8A1DDF9</vt:lpwstr>
  </property>
  <property fmtid="{D5CDD505-2E9C-101B-9397-08002B2CF9AE}" pid="6" name="_dlc_DocIdItemGuid">
    <vt:lpwstr>4d3332a0-3884-4621-8cd5-6ecea227899f</vt:lpwstr>
  </property>
  <property fmtid="{D5CDD505-2E9C-101B-9397-08002B2CF9AE}" pid="7" name="MediaServiceImageTags">
    <vt:lpwstr/>
  </property>
</Properties>
</file>