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7" y="5078520"/>
            <a:ext cx="6044815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6961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6961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26201A2-0E97-42AE-B594-8E4B8F590DA9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4803" y="9429840"/>
            <a:ext cx="2946303" cy="49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F630E7-B6CF-4A6B-8AC5-C32BAE60DCB3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Text Box 1"/>
          <p:cNvSpPr/>
          <p:nvPr/>
        </p:nvSpPr>
        <p:spPr>
          <a:xfrm>
            <a:off x="3844803" y="9429840"/>
            <a:ext cx="2947742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00163BA-E287-4E6F-B242-AA04DC7A87F9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6763" y="755650"/>
            <a:ext cx="5260975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003" y="4714920"/>
            <a:ext cx="5435979" cy="4466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23.03. bis 27.03.2026  KW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13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1" u="none" strike="noStrike" dirty="0">
              <a:solidFill>
                <a:srgbClr val="72BF44"/>
              </a:solidFill>
              <a:effectLst/>
              <a:uFillTx/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894070458"/>
              </p:ext>
            </p:extLst>
          </p:nvPr>
        </p:nvGraphicFramePr>
        <p:xfrm>
          <a:off x="566286" y="1848782"/>
          <a:ext cx="9555828" cy="4744277"/>
        </p:xfrm>
        <a:graphic>
          <a:graphicData uri="http://schemas.openxmlformats.org/drawingml/2006/table">
            <a:tbl>
              <a:tblPr/>
              <a:tblGrid>
                <a:gridCol w="36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8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7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79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Erdbeermarmelade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Erdbeermarmelade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Rindfleisch-Bolognese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Buchweizen-Bolognese</a:t>
                      </a: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764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Fischfilet MSC paniert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Remouladensoße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B,F,H,I,1,4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Kartoffelsalat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Remouladensoße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B,F,H,I,1,4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Kartoffelsalat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63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Käsespätzle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Röstzwiebeln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Spätzle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388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Kalbfleischküchle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gerollte Gemüsemaultasche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WUQJU2CE5HMP-829280000-38930</_dlc_DocId>
    <_dlc_DocIdUrl xmlns="fd75efb5-ca04-4eb0-9385-90001020f17c">
      <Url>https://forsterfernkueche.sharepoint.com/sites/CloudDaten-intern/_layouts/15/DocIdRedir.aspx?ID=WUQJU2CE5HMP-829280000-38930</Url>
      <Description>WUQJU2CE5HMP-829280000-38930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0D47DF-22B3-4145-8B63-C25AD0C2B276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fd75efb5-ca04-4eb0-9385-90001020f17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6c3b737-6e74-4808-915c-a04f7ee072ee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371</Words>
  <Application>Microsoft Office PowerPoint</Application>
  <PresentationFormat>Benutzerdefiniert</PresentationFormat>
  <Paragraphs>66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56</cp:revision>
  <cp:lastPrinted>2026-03-12T13:07:54Z</cp:lastPrinted>
  <dcterms:modified xsi:type="dcterms:W3CDTF">2026-03-12T13:07:59Z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3ee38ba6-b9b5-4603-a3e1-6e31ecefc813</vt:lpwstr>
  </property>
  <property fmtid="{D5CDD505-2E9C-101B-9397-08002B2CF9AE}" pid="7" name="MediaServiceImageTags">
    <vt:lpwstr/>
  </property>
</Properties>
</file>