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6"/>
  </p:sldIdLst>
  <p:sldSz cx="10691813" cy="7559675"/>
  <p:notesSz cx="68580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2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62888" y="5079332"/>
            <a:ext cx="6102734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1" y="0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317942" y="0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1" y="10159025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317942" y="10159025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81643" y="9431349"/>
            <a:ext cx="2974533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5103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2723" algn="l"/>
                <a:tab pos="825447" algn="l"/>
                <a:tab pos="1239977" algn="l"/>
                <a:tab pos="1652700" algn="l"/>
                <a:tab pos="2065424" algn="l"/>
                <a:tab pos="2479954" algn="l"/>
                <a:tab pos="2892678" algn="l"/>
                <a:tab pos="3157225" algn="l"/>
                <a:tab pos="3608258" algn="l"/>
                <a:tab pos="4059290" algn="l"/>
                <a:tab pos="4510322" algn="l"/>
                <a:tab pos="4960993" algn="l"/>
                <a:tab pos="5412025" algn="l"/>
                <a:tab pos="5863057" algn="l"/>
                <a:tab pos="6314089" algn="l"/>
                <a:tab pos="6765121" algn="l"/>
                <a:tab pos="7216154" algn="l"/>
                <a:tab pos="7667186" algn="l"/>
                <a:tab pos="8118218" algn="l"/>
                <a:tab pos="8569250" algn="l"/>
                <a:tab pos="9020282" algn="l"/>
                <a:tab pos="9471315" algn="l"/>
                <a:tab pos="9922347" algn="l"/>
                <a:tab pos="10373379" algn="l"/>
                <a:tab pos="10824411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81642" y="9431349"/>
            <a:ext cx="2975986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5103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2723" algn="l"/>
                <a:tab pos="825447" algn="l"/>
                <a:tab pos="1239977" algn="l"/>
                <a:tab pos="1652700" algn="l"/>
                <a:tab pos="2065424" algn="l"/>
                <a:tab pos="2479954" algn="l"/>
                <a:tab pos="2892678" algn="l"/>
                <a:tab pos="3157225" algn="l"/>
                <a:tab pos="3608258" algn="l"/>
                <a:tab pos="4059290" algn="l"/>
                <a:tab pos="4510322" algn="l"/>
                <a:tab pos="4960993" algn="l"/>
                <a:tab pos="5412025" algn="l"/>
                <a:tab pos="5863057" algn="l"/>
                <a:tab pos="6314089" algn="l"/>
                <a:tab pos="6765121" algn="l"/>
                <a:tab pos="7216154" algn="l"/>
                <a:tab pos="7667186" algn="l"/>
                <a:tab pos="8118218" algn="l"/>
                <a:tab pos="8569250" algn="l"/>
                <a:tab pos="9020282" algn="l"/>
                <a:tab pos="9471315" algn="l"/>
                <a:tab pos="9922347" algn="l"/>
                <a:tab pos="10373379" algn="l"/>
                <a:tab pos="10824411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51032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2723" algn="l"/>
                  <a:tab pos="825447" algn="l"/>
                  <a:tab pos="1239977" algn="l"/>
                  <a:tab pos="1652700" algn="l"/>
                  <a:tab pos="2065424" algn="l"/>
                  <a:tab pos="2479954" algn="l"/>
                  <a:tab pos="2892678" algn="l"/>
                  <a:tab pos="3157225" algn="l"/>
                  <a:tab pos="3608258" algn="l"/>
                  <a:tab pos="4059290" algn="l"/>
                  <a:tab pos="4510322" algn="l"/>
                  <a:tab pos="4960993" algn="l"/>
                  <a:tab pos="5412025" algn="l"/>
                  <a:tab pos="5863057" algn="l"/>
                  <a:tab pos="6314089" algn="l"/>
                  <a:tab pos="6765121" algn="l"/>
                  <a:tab pos="7216154" algn="l"/>
                  <a:tab pos="7667186" algn="l"/>
                  <a:tab pos="8118218" algn="l"/>
                  <a:tab pos="8569250" algn="l"/>
                  <a:tab pos="9020282" algn="l"/>
                  <a:tab pos="9471315" algn="l"/>
                  <a:tab pos="9922347" algn="l"/>
                  <a:tab pos="10373379" algn="l"/>
                  <a:tab pos="10824411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98513" y="755650"/>
            <a:ext cx="5262562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85510" y="4715674"/>
            <a:ext cx="5488064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81587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11.05. bis 15.05.2026  KW 20</a:t>
            </a:r>
            <a:endParaRPr lang="de-DE" sz="2000" b="1" dirty="0">
              <a:solidFill>
                <a:srgbClr val="72BF44"/>
              </a:solidFill>
              <a:latin typeface="Trebuchet MS"/>
              <a:ea typeface="NSimSun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1" u="none" strike="noStrike" dirty="0">
              <a:solidFill>
                <a:srgbClr val="72BF44"/>
              </a:solidFill>
              <a:effectLst/>
              <a:uFillTx/>
              <a:latin typeface="Trebuchet MS"/>
              <a:ea typeface="NSimSun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3199988276"/>
              </p:ext>
            </p:extLst>
          </p:nvPr>
        </p:nvGraphicFramePr>
        <p:xfrm>
          <a:off x="805601" y="1835489"/>
          <a:ext cx="9077198" cy="4594193"/>
        </p:xfrm>
        <a:graphic>
          <a:graphicData uri="http://schemas.openxmlformats.org/drawingml/2006/table">
            <a:tbl>
              <a:tblPr/>
              <a:tblGrid>
                <a:gridCol w="36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2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4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6684">
                  <a:extLst>
                    <a:ext uri="{9D8B030D-6E8A-4147-A177-3AD203B41FA5}">
                      <a16:colId xmlns:a16="http://schemas.microsoft.com/office/drawing/2014/main" val="38148721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1" u="none" strike="noStrike" kern="1200" dirty="0">
                        <a:solidFill>
                          <a:srgbClr val="72BF44"/>
                        </a:solidFill>
                        <a:effectLst/>
                        <a:uFillTx/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05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Gemüsemaultäschle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italienischer 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</a:t>
                      </a:r>
                      <a:r>
                        <a:rPr kumimoji="0" lang="de-DE" altLang="de-DE" sz="1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Spirelli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italienischer 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Blumenkohl-gemüse</a:t>
                      </a:r>
                      <a:endParaRPr kumimoji="0" lang="de-DE" alt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1132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Hackfleischpfanne (Rind)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Langkornreis,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bunte Rohkost mit Dip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Zitronenkuchen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Hackfleischpfanne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Langkornreis,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bunte Rohkost mit Dip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Zitronenkuchen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Blumenkohl-gemüse</a:t>
                      </a:r>
                      <a:endParaRPr kumimoji="0" lang="de-DE" alt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83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Hähnchenbrust paniert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Kartoffelsalat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Goudaschnitzel paniert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Kartoffelsalat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668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3"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 E  I  E  R  T  A  G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210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Thunfisch-Sahnesoße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A,C,F,H,I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 und Balsamico-Dressing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Apfel-Maracuja-Mus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Tomaten-Frischkäsesoße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 und Balsamico-Dressing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Apfel-Maracuja-Mus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A5498651D5674EB796D639F8A1DDF9" ma:contentTypeVersion="12" ma:contentTypeDescription="Ein neues Dokument erstellen." ma:contentTypeScope="" ma:versionID="14c6b05b4877a7a10c3358cdeda85dad">
  <xsd:schema xmlns:xsd="http://www.w3.org/2001/XMLSchema" xmlns:xs="http://www.w3.org/2001/XMLSchema" xmlns:p="http://schemas.microsoft.com/office/2006/metadata/properties" xmlns:ns2="fd75efb5-ca04-4eb0-9385-90001020f17c" xmlns:ns3="06c3b737-6e74-4808-915c-a04f7ee072ee" targetNamespace="http://schemas.microsoft.com/office/2006/metadata/properties" ma:root="true" ma:fieldsID="95feed69e1e79a717b95a4a0f89c1ccc" ns2:_="" ns3:_="">
    <xsd:import namespace="fd75efb5-ca04-4eb0-9385-90001020f17c"/>
    <xsd:import namespace="06c3b737-6e74-4808-915c-a04f7ee072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75efb5-ca04-4eb0-9385-90001020f1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fce7ed36-3d09-43b4-b33c-9b1bf692f065}" ma:internalName="TaxCatchAll" ma:showField="CatchAllData" ma:web="fd75efb5-ca04-4eb0-9385-90001020f1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3b737-6e74-4808-915c-a04f7ee072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1fb67b80-79fb-4568-a8ba-5ffedec06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75efb5-ca04-4eb0-9385-90001020f17c" xsi:nil="true"/>
    <lcf76f155ced4ddcb4097134ff3c332f xmlns="06c3b737-6e74-4808-915c-a04f7ee072ee">
      <Terms xmlns="http://schemas.microsoft.com/office/infopath/2007/PartnerControls"/>
    </lcf76f155ced4ddcb4097134ff3c332f>
    <_dlc_DocId xmlns="fd75efb5-ca04-4eb0-9385-90001020f17c">WUQJU2CE5HMP-829280000-39380</_dlc_DocId>
    <_dlc_DocIdUrl xmlns="fd75efb5-ca04-4eb0-9385-90001020f17c">
      <Url>https://forsterfernkueche.sharepoint.com/sites/CloudDaten-intern/_layouts/15/DocIdRedir.aspx?ID=WUQJU2CE5HMP-829280000-39380</Url>
      <Description>WUQJU2CE5HMP-829280000-39380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28095A3-233C-46AA-B9F5-AB60D64DD1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75efb5-ca04-4eb0-9385-90001020f17c"/>
    <ds:schemaRef ds:uri="06c3b737-6e74-4808-915c-a04f7ee072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0D47DF-22B3-4145-8B63-C25AD0C2B27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06c3b737-6e74-4808-915c-a04f7ee072ee"/>
    <ds:schemaRef ds:uri="http://purl.org/dc/elements/1.1/"/>
    <ds:schemaRef ds:uri="http://schemas.microsoft.com/office/2006/metadata/properties"/>
    <ds:schemaRef ds:uri="fd75efb5-ca04-4eb0-9385-90001020f17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BF00B39-6D03-4A3D-9DEA-36FEBF7984C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F85A797-684A-48F5-92B2-A6B0244D5EA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339</Words>
  <Application>Microsoft Office PowerPoint</Application>
  <PresentationFormat>Benutzerdefiniert</PresentationFormat>
  <Paragraphs>57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59</cp:revision>
  <cp:lastPrinted>2026-04-29T10:42:35Z</cp:lastPrinted>
  <dcterms:modified xsi:type="dcterms:W3CDTF">2026-04-29T10:42:56Z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  <property fmtid="{D5CDD505-2E9C-101B-9397-08002B2CF9AE}" pid="5" name="ContentTypeId">
    <vt:lpwstr>0x01010041A5498651D5674EB796D639F8A1DDF9</vt:lpwstr>
  </property>
  <property fmtid="{D5CDD505-2E9C-101B-9397-08002B2CF9AE}" pid="6" name="_dlc_DocIdItemGuid">
    <vt:lpwstr>7eafa69c-78a0-4009-975c-21e22992878c</vt:lpwstr>
  </property>
  <property fmtid="{D5CDD505-2E9C-101B-9397-08002B2CF9AE}" pid="7" name="MediaServiceImageTags">
    <vt:lpwstr/>
  </property>
</Properties>
</file>